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911" r:id="rId1"/>
  </p:sldMasterIdLst>
  <p:notesMasterIdLst>
    <p:notesMasterId r:id="rId29"/>
  </p:notesMasterIdLst>
  <p:sldIdLst>
    <p:sldId id="256" r:id="rId2"/>
    <p:sldId id="273" r:id="rId3"/>
    <p:sldId id="260" r:id="rId4"/>
    <p:sldId id="261" r:id="rId5"/>
    <p:sldId id="262" r:id="rId6"/>
    <p:sldId id="263" r:id="rId7"/>
    <p:sldId id="264" r:id="rId8"/>
    <p:sldId id="280" r:id="rId9"/>
    <p:sldId id="281" r:id="rId10"/>
    <p:sldId id="282" r:id="rId11"/>
    <p:sldId id="274" r:id="rId12"/>
    <p:sldId id="286" r:id="rId13"/>
    <p:sldId id="275" r:id="rId14"/>
    <p:sldId id="265" r:id="rId15"/>
    <p:sldId id="278" r:id="rId16"/>
    <p:sldId id="266" r:id="rId17"/>
    <p:sldId id="285" r:id="rId18"/>
    <p:sldId id="283" r:id="rId19"/>
    <p:sldId id="284" r:id="rId20"/>
    <p:sldId id="270" r:id="rId21"/>
    <p:sldId id="276" r:id="rId22"/>
    <p:sldId id="271" r:id="rId23"/>
    <p:sldId id="267" r:id="rId24"/>
    <p:sldId id="268" r:id="rId25"/>
    <p:sldId id="269" r:id="rId26"/>
    <p:sldId id="277" r:id="rId27"/>
    <p:sldId id="279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94" autoAdjust="0"/>
    <p:restoredTop sz="83401" autoAdjust="0"/>
  </p:normalViewPr>
  <p:slideViewPr>
    <p:cSldViewPr snapToGrid="0">
      <p:cViewPr varScale="1">
        <p:scale>
          <a:sx n="106" d="100"/>
          <a:sy n="106" d="100"/>
        </p:scale>
        <p:origin x="118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1.pn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3D148BA-1745-472F-A548-94AA622FBDCB}" type="doc">
      <dgm:prSet loTypeId="urn:microsoft.com/office/officeart/2005/8/layout/p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258D7025-47CC-4550-9F06-2A2AE0C836BF}">
      <dgm:prSet phldrT="[Text]"/>
      <dgm:spPr/>
      <dgm:t>
        <a:bodyPr/>
        <a:lstStyle/>
        <a:p>
          <a:r>
            <a:rPr lang="en-US" dirty="0"/>
            <a:t>Lead Dev</a:t>
          </a:r>
          <a:endParaRPr lang="en-IN" dirty="0"/>
        </a:p>
      </dgm:t>
    </dgm:pt>
    <dgm:pt modelId="{3E80A82A-F100-4FDC-967B-5556694FCAB5}" type="parTrans" cxnId="{E5FB054F-98A1-4E2C-95FD-ADA7A5CC5878}">
      <dgm:prSet/>
      <dgm:spPr/>
      <dgm:t>
        <a:bodyPr/>
        <a:lstStyle/>
        <a:p>
          <a:endParaRPr lang="en-IN"/>
        </a:p>
      </dgm:t>
    </dgm:pt>
    <dgm:pt modelId="{5FC56554-82D5-4CB1-A5C1-33AD5ADC0012}" type="sibTrans" cxnId="{E5FB054F-98A1-4E2C-95FD-ADA7A5CC5878}">
      <dgm:prSet/>
      <dgm:spPr/>
      <dgm:t>
        <a:bodyPr/>
        <a:lstStyle/>
        <a:p>
          <a:endParaRPr lang="en-IN"/>
        </a:p>
      </dgm:t>
    </dgm:pt>
    <dgm:pt modelId="{2B45D973-EB09-4F92-A946-DA555C34A7C8}">
      <dgm:prSet phldrT="[Text]"/>
      <dgm:spPr/>
      <dgm:t>
        <a:bodyPr/>
        <a:lstStyle/>
        <a:p>
          <a:r>
            <a:rPr lang="en-US" dirty="0"/>
            <a:t>Jr. Dev</a:t>
          </a:r>
          <a:endParaRPr lang="en-IN" dirty="0"/>
        </a:p>
      </dgm:t>
    </dgm:pt>
    <dgm:pt modelId="{E2216F93-F146-4425-8F9A-F08365DF8FCB}" type="parTrans" cxnId="{50F84B9D-00CB-46FB-BA2C-C6957C16CACF}">
      <dgm:prSet/>
      <dgm:spPr/>
      <dgm:t>
        <a:bodyPr/>
        <a:lstStyle/>
        <a:p>
          <a:endParaRPr lang="en-IN"/>
        </a:p>
      </dgm:t>
    </dgm:pt>
    <dgm:pt modelId="{2E01163E-7C9E-487A-85A4-D865C3A2785D}" type="sibTrans" cxnId="{50F84B9D-00CB-46FB-BA2C-C6957C16CACF}">
      <dgm:prSet/>
      <dgm:spPr/>
      <dgm:t>
        <a:bodyPr/>
        <a:lstStyle/>
        <a:p>
          <a:endParaRPr lang="en-IN"/>
        </a:p>
      </dgm:t>
    </dgm:pt>
    <dgm:pt modelId="{F068DD59-8CBF-4F4F-8E98-55240CE0CDE7}">
      <dgm:prSet phldrT="[Text]"/>
      <dgm:spPr/>
      <dgm:t>
        <a:bodyPr/>
        <a:lstStyle/>
        <a:p>
          <a:r>
            <a:rPr lang="en-US" dirty="0"/>
            <a:t>QA</a:t>
          </a:r>
          <a:endParaRPr lang="en-IN" dirty="0"/>
        </a:p>
      </dgm:t>
    </dgm:pt>
    <dgm:pt modelId="{603FE7EA-E777-4C1D-BF4E-F78835C3322C}" type="parTrans" cxnId="{E4A82727-18D0-4AE7-A27A-FEEA934C0450}">
      <dgm:prSet/>
      <dgm:spPr/>
      <dgm:t>
        <a:bodyPr/>
        <a:lstStyle/>
        <a:p>
          <a:endParaRPr lang="en-IN"/>
        </a:p>
      </dgm:t>
    </dgm:pt>
    <dgm:pt modelId="{547AA4C5-372D-4E0F-9A07-2754B09FAE0E}" type="sibTrans" cxnId="{E4A82727-18D0-4AE7-A27A-FEEA934C0450}">
      <dgm:prSet/>
      <dgm:spPr/>
      <dgm:t>
        <a:bodyPr/>
        <a:lstStyle/>
        <a:p>
          <a:endParaRPr lang="en-IN"/>
        </a:p>
      </dgm:t>
    </dgm:pt>
    <dgm:pt modelId="{71ED8B55-A3F8-403A-AE6C-73F610435173}">
      <dgm:prSet phldrT="[Text]"/>
      <dgm:spPr/>
      <dgm:t>
        <a:bodyPr/>
        <a:lstStyle/>
        <a:p>
          <a:r>
            <a:rPr lang="en-US" dirty="0"/>
            <a:t>BA</a:t>
          </a:r>
          <a:endParaRPr lang="en-IN" dirty="0"/>
        </a:p>
      </dgm:t>
    </dgm:pt>
    <dgm:pt modelId="{5A1B9FF8-BC57-45C1-97E2-0BB09D6B5B9F}" type="parTrans" cxnId="{5D0000A8-1483-48C1-A87A-49C0EF8C6B55}">
      <dgm:prSet/>
      <dgm:spPr/>
      <dgm:t>
        <a:bodyPr/>
        <a:lstStyle/>
        <a:p>
          <a:endParaRPr lang="en-IN"/>
        </a:p>
      </dgm:t>
    </dgm:pt>
    <dgm:pt modelId="{E9C36E3E-25D5-4438-8789-5DDF09B7EF40}" type="sibTrans" cxnId="{5D0000A8-1483-48C1-A87A-49C0EF8C6B55}">
      <dgm:prSet/>
      <dgm:spPr/>
      <dgm:t>
        <a:bodyPr/>
        <a:lstStyle/>
        <a:p>
          <a:endParaRPr lang="en-IN"/>
        </a:p>
      </dgm:t>
    </dgm:pt>
    <dgm:pt modelId="{D51E270A-E1DD-42F1-B473-F1E499B5258E}" type="pres">
      <dgm:prSet presAssocID="{03D148BA-1745-472F-A548-94AA622FBDCB}" presName="Name0" presStyleCnt="0">
        <dgm:presLayoutVars>
          <dgm:dir/>
          <dgm:resizeHandles val="exact"/>
        </dgm:presLayoutVars>
      </dgm:prSet>
      <dgm:spPr/>
    </dgm:pt>
    <dgm:pt modelId="{4C4D5EF2-7DC4-43DC-ACF4-8865BD11B521}" type="pres">
      <dgm:prSet presAssocID="{258D7025-47CC-4550-9F06-2A2AE0C836BF}" presName="compNode" presStyleCnt="0"/>
      <dgm:spPr/>
    </dgm:pt>
    <dgm:pt modelId="{B4A1EF81-DEB9-40F2-BB54-8B98A250F3E4}" type="pres">
      <dgm:prSet presAssocID="{258D7025-47CC-4550-9F06-2A2AE0C836BF}" presName="pictRect" presStyleLbl="node1" presStyleIdx="0" presStyleCnt="4"/>
      <dgm:spPr>
        <a:blipFill>
          <a:blip xmlns:r="http://schemas.openxmlformats.org/officeDocument/2006/relationships" r:embed="rId1"/>
          <a:srcRect/>
          <a:stretch>
            <a:fillRect t="-44000" b="-44000"/>
          </a:stretch>
        </a:blipFill>
      </dgm:spPr>
    </dgm:pt>
    <dgm:pt modelId="{D2394675-F775-4E01-BECF-62688519745A}" type="pres">
      <dgm:prSet presAssocID="{258D7025-47CC-4550-9F06-2A2AE0C836BF}" presName="textRect" presStyleLbl="revTx" presStyleIdx="0" presStyleCnt="4">
        <dgm:presLayoutVars>
          <dgm:bulletEnabled val="1"/>
        </dgm:presLayoutVars>
      </dgm:prSet>
      <dgm:spPr/>
    </dgm:pt>
    <dgm:pt modelId="{8EA0A547-4670-4792-AC26-23CBA9C3D6F8}" type="pres">
      <dgm:prSet presAssocID="{5FC56554-82D5-4CB1-A5C1-33AD5ADC0012}" presName="sibTrans" presStyleLbl="sibTrans2D1" presStyleIdx="0" presStyleCnt="0"/>
      <dgm:spPr/>
    </dgm:pt>
    <dgm:pt modelId="{988D43B3-6A71-4A2D-A7A4-836C108792D6}" type="pres">
      <dgm:prSet presAssocID="{2B45D973-EB09-4F92-A946-DA555C34A7C8}" presName="compNode" presStyleCnt="0"/>
      <dgm:spPr/>
    </dgm:pt>
    <dgm:pt modelId="{909B2215-8D05-4B1D-8C4C-68385F1733BE}" type="pres">
      <dgm:prSet presAssocID="{2B45D973-EB09-4F92-A946-DA555C34A7C8}" presName="pictRect" presStyleLbl="node1" presStyleIdx="1" presStyleCnt="4"/>
      <dgm:spPr>
        <a:blipFill>
          <a:blip xmlns:r="http://schemas.openxmlformats.org/officeDocument/2006/relationships" r:embed="rId1"/>
          <a:srcRect/>
          <a:stretch>
            <a:fillRect t="-44000" b="-44000"/>
          </a:stretch>
        </a:blipFill>
      </dgm:spPr>
    </dgm:pt>
    <dgm:pt modelId="{83FE0A27-07B7-4FC0-A067-AC4872C7C5B5}" type="pres">
      <dgm:prSet presAssocID="{2B45D973-EB09-4F92-A946-DA555C34A7C8}" presName="textRect" presStyleLbl="revTx" presStyleIdx="1" presStyleCnt="4">
        <dgm:presLayoutVars>
          <dgm:bulletEnabled val="1"/>
        </dgm:presLayoutVars>
      </dgm:prSet>
      <dgm:spPr/>
    </dgm:pt>
    <dgm:pt modelId="{15497450-A930-471D-99BA-4AFA17A22AFA}" type="pres">
      <dgm:prSet presAssocID="{2E01163E-7C9E-487A-85A4-D865C3A2785D}" presName="sibTrans" presStyleLbl="sibTrans2D1" presStyleIdx="0" presStyleCnt="0"/>
      <dgm:spPr/>
    </dgm:pt>
    <dgm:pt modelId="{6CE5B06B-D78C-4F38-88D3-3188C22473DC}" type="pres">
      <dgm:prSet presAssocID="{F068DD59-8CBF-4F4F-8E98-55240CE0CDE7}" presName="compNode" presStyleCnt="0"/>
      <dgm:spPr/>
    </dgm:pt>
    <dgm:pt modelId="{9D8F5EC7-C91A-46FD-854F-7F50804027CA}" type="pres">
      <dgm:prSet presAssocID="{F068DD59-8CBF-4F4F-8E98-55240CE0CDE7}" presName="pictRect" presStyleLbl="node1" presStyleIdx="2" presStyleCnt="4"/>
      <dgm:spPr>
        <a:blipFill>
          <a:blip xmlns:r="http://schemas.openxmlformats.org/officeDocument/2006/relationships" r:embed="rId1"/>
          <a:srcRect/>
          <a:stretch>
            <a:fillRect t="-44000" b="-44000"/>
          </a:stretch>
        </a:blipFill>
      </dgm:spPr>
    </dgm:pt>
    <dgm:pt modelId="{DAB3489F-8016-4C80-BA3E-CA57CBD9991B}" type="pres">
      <dgm:prSet presAssocID="{F068DD59-8CBF-4F4F-8E98-55240CE0CDE7}" presName="textRect" presStyleLbl="revTx" presStyleIdx="2" presStyleCnt="4">
        <dgm:presLayoutVars>
          <dgm:bulletEnabled val="1"/>
        </dgm:presLayoutVars>
      </dgm:prSet>
      <dgm:spPr/>
    </dgm:pt>
    <dgm:pt modelId="{A9714CF4-0CA0-4E32-8EF3-F3C08BA3D36A}" type="pres">
      <dgm:prSet presAssocID="{547AA4C5-372D-4E0F-9A07-2754B09FAE0E}" presName="sibTrans" presStyleLbl="sibTrans2D1" presStyleIdx="0" presStyleCnt="0"/>
      <dgm:spPr/>
    </dgm:pt>
    <dgm:pt modelId="{2544A9B8-9759-45F8-9602-C58AC1EDF570}" type="pres">
      <dgm:prSet presAssocID="{71ED8B55-A3F8-403A-AE6C-73F610435173}" presName="compNode" presStyleCnt="0"/>
      <dgm:spPr/>
    </dgm:pt>
    <dgm:pt modelId="{AC06903D-B81F-436F-BF3B-DD5D714F5A45}" type="pres">
      <dgm:prSet presAssocID="{71ED8B55-A3F8-403A-AE6C-73F610435173}" presName="pictRect" presStyleLbl="node1" presStyleIdx="3" presStyleCnt="4"/>
      <dgm:spPr>
        <a:blipFill>
          <a:blip xmlns:r="http://schemas.openxmlformats.org/officeDocument/2006/relationships" r:embed="rId1"/>
          <a:srcRect/>
          <a:stretch>
            <a:fillRect t="-44000" b="-44000"/>
          </a:stretch>
        </a:blipFill>
      </dgm:spPr>
    </dgm:pt>
    <dgm:pt modelId="{00E6C080-B6B3-40D9-975A-0015E0F17E35}" type="pres">
      <dgm:prSet presAssocID="{71ED8B55-A3F8-403A-AE6C-73F610435173}" presName="textRect" presStyleLbl="revTx" presStyleIdx="3" presStyleCnt="4">
        <dgm:presLayoutVars>
          <dgm:bulletEnabled val="1"/>
        </dgm:presLayoutVars>
      </dgm:prSet>
      <dgm:spPr/>
    </dgm:pt>
  </dgm:ptLst>
  <dgm:cxnLst>
    <dgm:cxn modelId="{701F8803-B5DE-42E5-AB9D-AAB1F02A764B}" type="presOf" srcId="{258D7025-47CC-4550-9F06-2A2AE0C836BF}" destId="{D2394675-F775-4E01-BECF-62688519745A}" srcOrd="0" destOrd="0" presId="urn:microsoft.com/office/officeart/2005/8/layout/pList1"/>
    <dgm:cxn modelId="{E4A82727-18D0-4AE7-A27A-FEEA934C0450}" srcId="{03D148BA-1745-472F-A548-94AA622FBDCB}" destId="{F068DD59-8CBF-4F4F-8E98-55240CE0CDE7}" srcOrd="2" destOrd="0" parTransId="{603FE7EA-E777-4C1D-BF4E-F78835C3322C}" sibTransId="{547AA4C5-372D-4E0F-9A07-2754B09FAE0E}"/>
    <dgm:cxn modelId="{E5FB054F-98A1-4E2C-95FD-ADA7A5CC5878}" srcId="{03D148BA-1745-472F-A548-94AA622FBDCB}" destId="{258D7025-47CC-4550-9F06-2A2AE0C836BF}" srcOrd="0" destOrd="0" parTransId="{3E80A82A-F100-4FDC-967B-5556694FCAB5}" sibTransId="{5FC56554-82D5-4CB1-A5C1-33AD5ADC0012}"/>
    <dgm:cxn modelId="{E9077A63-548D-4CCE-A250-009B1F5B98F2}" type="presOf" srcId="{F068DD59-8CBF-4F4F-8E98-55240CE0CDE7}" destId="{DAB3489F-8016-4C80-BA3E-CA57CBD9991B}" srcOrd="0" destOrd="0" presId="urn:microsoft.com/office/officeart/2005/8/layout/pList1"/>
    <dgm:cxn modelId="{7DEB7269-9ED1-42CD-881D-FE23A17F47A1}" type="presOf" srcId="{2E01163E-7C9E-487A-85A4-D865C3A2785D}" destId="{15497450-A930-471D-99BA-4AFA17A22AFA}" srcOrd="0" destOrd="0" presId="urn:microsoft.com/office/officeart/2005/8/layout/pList1"/>
    <dgm:cxn modelId="{50F84B9D-00CB-46FB-BA2C-C6957C16CACF}" srcId="{03D148BA-1745-472F-A548-94AA622FBDCB}" destId="{2B45D973-EB09-4F92-A946-DA555C34A7C8}" srcOrd="1" destOrd="0" parTransId="{E2216F93-F146-4425-8F9A-F08365DF8FCB}" sibTransId="{2E01163E-7C9E-487A-85A4-D865C3A2785D}"/>
    <dgm:cxn modelId="{5D0000A8-1483-48C1-A87A-49C0EF8C6B55}" srcId="{03D148BA-1745-472F-A548-94AA622FBDCB}" destId="{71ED8B55-A3F8-403A-AE6C-73F610435173}" srcOrd="3" destOrd="0" parTransId="{5A1B9FF8-BC57-45C1-97E2-0BB09D6B5B9F}" sibTransId="{E9C36E3E-25D5-4438-8789-5DDF09B7EF40}"/>
    <dgm:cxn modelId="{70AF94B3-EA06-447A-BDF1-974925D23AAE}" type="presOf" srcId="{03D148BA-1745-472F-A548-94AA622FBDCB}" destId="{D51E270A-E1DD-42F1-B473-F1E499B5258E}" srcOrd="0" destOrd="0" presId="urn:microsoft.com/office/officeart/2005/8/layout/pList1"/>
    <dgm:cxn modelId="{9C5296D7-B7D2-4988-A8B3-9EE07C7C9E91}" type="presOf" srcId="{5FC56554-82D5-4CB1-A5C1-33AD5ADC0012}" destId="{8EA0A547-4670-4792-AC26-23CBA9C3D6F8}" srcOrd="0" destOrd="0" presId="urn:microsoft.com/office/officeart/2005/8/layout/pList1"/>
    <dgm:cxn modelId="{1E804DEB-B2FA-4D98-B8F2-11ACE86CB1CF}" type="presOf" srcId="{547AA4C5-372D-4E0F-9A07-2754B09FAE0E}" destId="{A9714CF4-0CA0-4E32-8EF3-F3C08BA3D36A}" srcOrd="0" destOrd="0" presId="urn:microsoft.com/office/officeart/2005/8/layout/pList1"/>
    <dgm:cxn modelId="{D32324F1-485A-49C2-9E17-77AE47BE8E02}" type="presOf" srcId="{71ED8B55-A3F8-403A-AE6C-73F610435173}" destId="{00E6C080-B6B3-40D9-975A-0015E0F17E35}" srcOrd="0" destOrd="0" presId="urn:microsoft.com/office/officeart/2005/8/layout/pList1"/>
    <dgm:cxn modelId="{118762FA-6CB3-423A-8B04-4126149E16FD}" type="presOf" srcId="{2B45D973-EB09-4F92-A946-DA555C34A7C8}" destId="{83FE0A27-07B7-4FC0-A067-AC4872C7C5B5}" srcOrd="0" destOrd="0" presId="urn:microsoft.com/office/officeart/2005/8/layout/pList1"/>
    <dgm:cxn modelId="{A0F17BB7-C7F7-4B23-958C-7FC05C5FE7D3}" type="presParOf" srcId="{D51E270A-E1DD-42F1-B473-F1E499B5258E}" destId="{4C4D5EF2-7DC4-43DC-ACF4-8865BD11B521}" srcOrd="0" destOrd="0" presId="urn:microsoft.com/office/officeart/2005/8/layout/pList1"/>
    <dgm:cxn modelId="{04698F35-2404-4D8C-9DD6-A07235BE6B6F}" type="presParOf" srcId="{4C4D5EF2-7DC4-43DC-ACF4-8865BD11B521}" destId="{B4A1EF81-DEB9-40F2-BB54-8B98A250F3E4}" srcOrd="0" destOrd="0" presId="urn:microsoft.com/office/officeart/2005/8/layout/pList1"/>
    <dgm:cxn modelId="{636CEBE3-4D33-4758-BFED-5AEE816A80CB}" type="presParOf" srcId="{4C4D5EF2-7DC4-43DC-ACF4-8865BD11B521}" destId="{D2394675-F775-4E01-BECF-62688519745A}" srcOrd="1" destOrd="0" presId="urn:microsoft.com/office/officeart/2005/8/layout/pList1"/>
    <dgm:cxn modelId="{C21C26EF-D290-464B-9447-66E435348834}" type="presParOf" srcId="{D51E270A-E1DD-42F1-B473-F1E499B5258E}" destId="{8EA0A547-4670-4792-AC26-23CBA9C3D6F8}" srcOrd="1" destOrd="0" presId="urn:microsoft.com/office/officeart/2005/8/layout/pList1"/>
    <dgm:cxn modelId="{2B77A291-FFC6-4F0C-9C29-3365A7AA444A}" type="presParOf" srcId="{D51E270A-E1DD-42F1-B473-F1E499B5258E}" destId="{988D43B3-6A71-4A2D-A7A4-836C108792D6}" srcOrd="2" destOrd="0" presId="urn:microsoft.com/office/officeart/2005/8/layout/pList1"/>
    <dgm:cxn modelId="{7937A3FE-320B-4A2C-AB23-B5B210C5327E}" type="presParOf" srcId="{988D43B3-6A71-4A2D-A7A4-836C108792D6}" destId="{909B2215-8D05-4B1D-8C4C-68385F1733BE}" srcOrd="0" destOrd="0" presId="urn:microsoft.com/office/officeart/2005/8/layout/pList1"/>
    <dgm:cxn modelId="{7ED2B12C-8493-482E-B13B-83C8ADA70E52}" type="presParOf" srcId="{988D43B3-6A71-4A2D-A7A4-836C108792D6}" destId="{83FE0A27-07B7-4FC0-A067-AC4872C7C5B5}" srcOrd="1" destOrd="0" presId="urn:microsoft.com/office/officeart/2005/8/layout/pList1"/>
    <dgm:cxn modelId="{9D0F1EBE-7DAF-404C-A0E0-0497639D8328}" type="presParOf" srcId="{D51E270A-E1DD-42F1-B473-F1E499B5258E}" destId="{15497450-A930-471D-99BA-4AFA17A22AFA}" srcOrd="3" destOrd="0" presId="urn:microsoft.com/office/officeart/2005/8/layout/pList1"/>
    <dgm:cxn modelId="{F8D809E4-82BF-4EF7-B032-663F8AA28157}" type="presParOf" srcId="{D51E270A-E1DD-42F1-B473-F1E499B5258E}" destId="{6CE5B06B-D78C-4F38-88D3-3188C22473DC}" srcOrd="4" destOrd="0" presId="urn:microsoft.com/office/officeart/2005/8/layout/pList1"/>
    <dgm:cxn modelId="{C4FF4BFF-504C-4976-A809-A8F55D98CCD8}" type="presParOf" srcId="{6CE5B06B-D78C-4F38-88D3-3188C22473DC}" destId="{9D8F5EC7-C91A-46FD-854F-7F50804027CA}" srcOrd="0" destOrd="0" presId="urn:microsoft.com/office/officeart/2005/8/layout/pList1"/>
    <dgm:cxn modelId="{952EDCAA-CCDB-4A0C-8FC2-BADCF56827B6}" type="presParOf" srcId="{6CE5B06B-D78C-4F38-88D3-3188C22473DC}" destId="{DAB3489F-8016-4C80-BA3E-CA57CBD9991B}" srcOrd="1" destOrd="0" presId="urn:microsoft.com/office/officeart/2005/8/layout/pList1"/>
    <dgm:cxn modelId="{AD3F3066-E51C-478D-BEBE-ECEFCE7815A7}" type="presParOf" srcId="{D51E270A-E1DD-42F1-B473-F1E499B5258E}" destId="{A9714CF4-0CA0-4E32-8EF3-F3C08BA3D36A}" srcOrd="5" destOrd="0" presId="urn:microsoft.com/office/officeart/2005/8/layout/pList1"/>
    <dgm:cxn modelId="{B114EA87-A790-4993-9614-40FDD133BF76}" type="presParOf" srcId="{D51E270A-E1DD-42F1-B473-F1E499B5258E}" destId="{2544A9B8-9759-45F8-9602-C58AC1EDF570}" srcOrd="6" destOrd="0" presId="urn:microsoft.com/office/officeart/2005/8/layout/pList1"/>
    <dgm:cxn modelId="{5FABBADB-327B-4C90-834B-8075CD26596F}" type="presParOf" srcId="{2544A9B8-9759-45F8-9602-C58AC1EDF570}" destId="{AC06903D-B81F-436F-BF3B-DD5D714F5A45}" srcOrd="0" destOrd="0" presId="urn:microsoft.com/office/officeart/2005/8/layout/pList1"/>
    <dgm:cxn modelId="{9C407648-604F-4F51-8C2E-3452D88E6C38}" type="presParOf" srcId="{2544A9B8-9759-45F8-9602-C58AC1EDF570}" destId="{00E6C080-B6B3-40D9-975A-0015E0F17E35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3A4BE0E-8B3F-48D2-8182-F88B73E91C3F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984842EF-CE73-4040-AADF-D6A4A99AD179}">
      <dgm:prSet/>
      <dgm:spPr/>
      <dgm:t>
        <a:bodyPr/>
        <a:lstStyle/>
        <a:p>
          <a:r>
            <a:rPr lang="en-US" b="0" i="0"/>
            <a:t>CSM : Certified ScrumMaster by Scrum Alliance</a:t>
          </a:r>
          <a:endParaRPr lang="en-US"/>
        </a:p>
      </dgm:t>
    </dgm:pt>
    <dgm:pt modelId="{FF89A29B-25E4-45BB-9DA4-0A23AC65791F}" type="parTrans" cxnId="{B05CD64B-6E2C-4738-AED1-6F9DECA08596}">
      <dgm:prSet/>
      <dgm:spPr/>
      <dgm:t>
        <a:bodyPr/>
        <a:lstStyle/>
        <a:p>
          <a:endParaRPr lang="en-US"/>
        </a:p>
      </dgm:t>
    </dgm:pt>
    <dgm:pt modelId="{0EA6991F-75F3-403A-A423-2CA0FCF5C10E}" type="sibTrans" cxnId="{B05CD64B-6E2C-4738-AED1-6F9DECA08596}">
      <dgm:prSet/>
      <dgm:spPr/>
      <dgm:t>
        <a:bodyPr/>
        <a:lstStyle/>
        <a:p>
          <a:endParaRPr lang="en-US"/>
        </a:p>
      </dgm:t>
    </dgm:pt>
    <dgm:pt modelId="{8B31FBE8-ACA6-4FD7-BF80-8F400AB5C1EC}">
      <dgm:prSet/>
      <dgm:spPr/>
      <dgm:t>
        <a:bodyPr/>
        <a:lstStyle/>
        <a:p>
          <a:r>
            <a:rPr lang="en-US" b="0" i="0"/>
            <a:t>PSM : Professional Scrum Master by Scrum.org</a:t>
          </a:r>
          <a:endParaRPr lang="en-US"/>
        </a:p>
      </dgm:t>
    </dgm:pt>
    <dgm:pt modelId="{84DE063C-D14F-41AA-93BE-21F88C29591C}" type="parTrans" cxnId="{47DCD66F-73F7-4AC7-8DE7-BFD137F7F3C3}">
      <dgm:prSet/>
      <dgm:spPr/>
      <dgm:t>
        <a:bodyPr/>
        <a:lstStyle/>
        <a:p>
          <a:endParaRPr lang="en-US"/>
        </a:p>
      </dgm:t>
    </dgm:pt>
    <dgm:pt modelId="{86B1AF8B-5D49-4C88-89B0-F8ECFC22CE1D}" type="sibTrans" cxnId="{47DCD66F-73F7-4AC7-8DE7-BFD137F7F3C3}">
      <dgm:prSet/>
      <dgm:spPr/>
      <dgm:t>
        <a:bodyPr/>
        <a:lstStyle/>
        <a:p>
          <a:endParaRPr lang="en-US"/>
        </a:p>
      </dgm:t>
    </dgm:pt>
    <dgm:pt modelId="{EA211E3C-AA13-4A47-9C83-E99FC58DFF31}">
      <dgm:prSet/>
      <dgm:spPr/>
      <dgm:t>
        <a:bodyPr/>
        <a:lstStyle/>
        <a:p>
          <a:r>
            <a:rPr lang="en-US" b="0" i="0"/>
            <a:t>CSPO: Certified Scru</a:t>
          </a:r>
          <a:r>
            <a:rPr lang="en-US"/>
            <a:t>m Product Owner</a:t>
          </a:r>
        </a:p>
      </dgm:t>
    </dgm:pt>
    <dgm:pt modelId="{98E9F2E6-7005-426D-B353-BBEFA0EC5571}" type="parTrans" cxnId="{63751123-33C2-4E15-888A-F04F83568815}">
      <dgm:prSet/>
      <dgm:spPr/>
      <dgm:t>
        <a:bodyPr/>
        <a:lstStyle/>
        <a:p>
          <a:endParaRPr lang="en-US"/>
        </a:p>
      </dgm:t>
    </dgm:pt>
    <dgm:pt modelId="{26F0D7F2-941A-4F2A-A7D6-DE9E31DE756A}" type="sibTrans" cxnId="{63751123-33C2-4E15-888A-F04F83568815}">
      <dgm:prSet/>
      <dgm:spPr/>
      <dgm:t>
        <a:bodyPr/>
        <a:lstStyle/>
        <a:p>
          <a:endParaRPr lang="en-US"/>
        </a:p>
      </dgm:t>
    </dgm:pt>
    <dgm:pt modelId="{7E600947-4480-4C3C-ACC6-CD64CE04F257}">
      <dgm:prSet/>
      <dgm:spPr/>
      <dgm:t>
        <a:bodyPr/>
        <a:lstStyle/>
        <a:p>
          <a:r>
            <a:rPr lang="en-US" b="0" i="0"/>
            <a:t>PSPO: Professional Scrum Product Owner</a:t>
          </a:r>
          <a:endParaRPr lang="en-US"/>
        </a:p>
      </dgm:t>
    </dgm:pt>
    <dgm:pt modelId="{2DEEA75E-B75C-4F99-A781-4A4130464A2E}" type="parTrans" cxnId="{84C7EF76-55CC-405D-BDB7-B0673DD89EAE}">
      <dgm:prSet/>
      <dgm:spPr/>
      <dgm:t>
        <a:bodyPr/>
        <a:lstStyle/>
        <a:p>
          <a:endParaRPr lang="en-US"/>
        </a:p>
      </dgm:t>
    </dgm:pt>
    <dgm:pt modelId="{414A1B4D-1F71-4E11-B79D-C6BEC64A0EF5}" type="sibTrans" cxnId="{84C7EF76-55CC-405D-BDB7-B0673DD89EAE}">
      <dgm:prSet/>
      <dgm:spPr/>
      <dgm:t>
        <a:bodyPr/>
        <a:lstStyle/>
        <a:p>
          <a:endParaRPr lang="en-US"/>
        </a:p>
      </dgm:t>
    </dgm:pt>
    <dgm:pt modelId="{EABFF7AC-1351-419B-A282-6F2FBFAC05EA}">
      <dgm:prSet/>
      <dgm:spPr/>
      <dgm:t>
        <a:bodyPr/>
        <a:lstStyle/>
        <a:p>
          <a:r>
            <a:rPr lang="en-US" b="0" i="0"/>
            <a:t>CSD: Certified Scrum Developer</a:t>
          </a:r>
          <a:endParaRPr lang="en-US"/>
        </a:p>
      </dgm:t>
    </dgm:pt>
    <dgm:pt modelId="{452C8B45-E044-42C5-81E6-DD44C0DF2E9E}" type="parTrans" cxnId="{2454E98E-7388-4699-85D0-E3FD57467F80}">
      <dgm:prSet/>
      <dgm:spPr/>
      <dgm:t>
        <a:bodyPr/>
        <a:lstStyle/>
        <a:p>
          <a:endParaRPr lang="en-US"/>
        </a:p>
      </dgm:t>
    </dgm:pt>
    <dgm:pt modelId="{DF8497AD-74BB-44F3-B9F2-BAFE323000E6}" type="sibTrans" cxnId="{2454E98E-7388-4699-85D0-E3FD57467F80}">
      <dgm:prSet/>
      <dgm:spPr/>
      <dgm:t>
        <a:bodyPr/>
        <a:lstStyle/>
        <a:p>
          <a:endParaRPr lang="en-US"/>
        </a:p>
      </dgm:t>
    </dgm:pt>
    <dgm:pt modelId="{85E84961-78ED-4D93-8C71-6405CDE5A8A3}">
      <dgm:prSet/>
      <dgm:spPr/>
      <dgm:t>
        <a:bodyPr/>
        <a:lstStyle/>
        <a:p>
          <a:r>
            <a:rPr lang="en-US" b="0" i="0"/>
            <a:t>PSD: Professional Scrum Developer</a:t>
          </a:r>
          <a:endParaRPr lang="en-US"/>
        </a:p>
      </dgm:t>
    </dgm:pt>
    <dgm:pt modelId="{850CB9EF-37B2-402D-B04C-9251CAB88255}" type="parTrans" cxnId="{D2705B2E-24F5-469C-855B-88D513E4AD77}">
      <dgm:prSet/>
      <dgm:spPr/>
      <dgm:t>
        <a:bodyPr/>
        <a:lstStyle/>
        <a:p>
          <a:endParaRPr lang="en-US"/>
        </a:p>
      </dgm:t>
    </dgm:pt>
    <dgm:pt modelId="{95C5CC8E-F702-40B1-A0ED-6A337E38E887}" type="sibTrans" cxnId="{D2705B2E-24F5-469C-855B-88D513E4AD77}">
      <dgm:prSet/>
      <dgm:spPr/>
      <dgm:t>
        <a:bodyPr/>
        <a:lstStyle/>
        <a:p>
          <a:endParaRPr lang="en-US"/>
        </a:p>
      </dgm:t>
    </dgm:pt>
    <dgm:pt modelId="{D3B4AFED-268D-5D4A-9190-D77CC6C47FD7}" type="pres">
      <dgm:prSet presAssocID="{33A4BE0E-8B3F-48D2-8182-F88B73E91C3F}" presName="vert0" presStyleCnt="0">
        <dgm:presLayoutVars>
          <dgm:dir/>
          <dgm:animOne val="branch"/>
          <dgm:animLvl val="lvl"/>
        </dgm:presLayoutVars>
      </dgm:prSet>
      <dgm:spPr/>
    </dgm:pt>
    <dgm:pt modelId="{B0FC25FC-A282-5140-B664-EC109CDC3194}" type="pres">
      <dgm:prSet presAssocID="{984842EF-CE73-4040-AADF-D6A4A99AD179}" presName="thickLine" presStyleLbl="alignNode1" presStyleIdx="0" presStyleCnt="6"/>
      <dgm:spPr/>
    </dgm:pt>
    <dgm:pt modelId="{A916DD6E-8EDE-5C48-95C1-D24BC86D323C}" type="pres">
      <dgm:prSet presAssocID="{984842EF-CE73-4040-AADF-D6A4A99AD179}" presName="horz1" presStyleCnt="0"/>
      <dgm:spPr/>
    </dgm:pt>
    <dgm:pt modelId="{337C439E-F740-8349-B640-B992D4FED02D}" type="pres">
      <dgm:prSet presAssocID="{984842EF-CE73-4040-AADF-D6A4A99AD179}" presName="tx1" presStyleLbl="revTx" presStyleIdx="0" presStyleCnt="6"/>
      <dgm:spPr/>
    </dgm:pt>
    <dgm:pt modelId="{5E750245-8AE7-0E49-84D1-51FBA80C06EF}" type="pres">
      <dgm:prSet presAssocID="{984842EF-CE73-4040-AADF-D6A4A99AD179}" presName="vert1" presStyleCnt="0"/>
      <dgm:spPr/>
    </dgm:pt>
    <dgm:pt modelId="{1176E98B-17C3-4848-A806-CFA1961A6155}" type="pres">
      <dgm:prSet presAssocID="{8B31FBE8-ACA6-4FD7-BF80-8F400AB5C1EC}" presName="thickLine" presStyleLbl="alignNode1" presStyleIdx="1" presStyleCnt="6"/>
      <dgm:spPr/>
    </dgm:pt>
    <dgm:pt modelId="{F6C52D1E-C9B0-244C-9E6D-81E9A3DF8E5A}" type="pres">
      <dgm:prSet presAssocID="{8B31FBE8-ACA6-4FD7-BF80-8F400AB5C1EC}" presName="horz1" presStyleCnt="0"/>
      <dgm:spPr/>
    </dgm:pt>
    <dgm:pt modelId="{9BF73243-1424-A447-B52A-5EFA8751BAB3}" type="pres">
      <dgm:prSet presAssocID="{8B31FBE8-ACA6-4FD7-BF80-8F400AB5C1EC}" presName="tx1" presStyleLbl="revTx" presStyleIdx="1" presStyleCnt="6"/>
      <dgm:spPr/>
    </dgm:pt>
    <dgm:pt modelId="{B0F50945-A424-9140-B2D4-1DED75DDCEE5}" type="pres">
      <dgm:prSet presAssocID="{8B31FBE8-ACA6-4FD7-BF80-8F400AB5C1EC}" presName="vert1" presStyleCnt="0"/>
      <dgm:spPr/>
    </dgm:pt>
    <dgm:pt modelId="{A74124A4-DC0E-5F43-9306-3EEC09ECF451}" type="pres">
      <dgm:prSet presAssocID="{EA211E3C-AA13-4A47-9C83-E99FC58DFF31}" presName="thickLine" presStyleLbl="alignNode1" presStyleIdx="2" presStyleCnt="6"/>
      <dgm:spPr/>
    </dgm:pt>
    <dgm:pt modelId="{81DF3C1C-05FE-D14C-9194-14B72AC9B5E1}" type="pres">
      <dgm:prSet presAssocID="{EA211E3C-AA13-4A47-9C83-E99FC58DFF31}" presName="horz1" presStyleCnt="0"/>
      <dgm:spPr/>
    </dgm:pt>
    <dgm:pt modelId="{3EF08DDC-094B-AD4A-9580-8AB4106D26B9}" type="pres">
      <dgm:prSet presAssocID="{EA211E3C-AA13-4A47-9C83-E99FC58DFF31}" presName="tx1" presStyleLbl="revTx" presStyleIdx="2" presStyleCnt="6"/>
      <dgm:spPr/>
    </dgm:pt>
    <dgm:pt modelId="{BDF2C9AA-2A97-3543-AE8B-D1C980DA2874}" type="pres">
      <dgm:prSet presAssocID="{EA211E3C-AA13-4A47-9C83-E99FC58DFF31}" presName="vert1" presStyleCnt="0"/>
      <dgm:spPr/>
    </dgm:pt>
    <dgm:pt modelId="{D36573B7-829A-904F-8D8E-CD6F0CC23208}" type="pres">
      <dgm:prSet presAssocID="{7E600947-4480-4C3C-ACC6-CD64CE04F257}" presName="thickLine" presStyleLbl="alignNode1" presStyleIdx="3" presStyleCnt="6"/>
      <dgm:spPr/>
    </dgm:pt>
    <dgm:pt modelId="{BAB15221-E59A-9A4C-A535-726F8DCD000E}" type="pres">
      <dgm:prSet presAssocID="{7E600947-4480-4C3C-ACC6-CD64CE04F257}" presName="horz1" presStyleCnt="0"/>
      <dgm:spPr/>
    </dgm:pt>
    <dgm:pt modelId="{492F5A00-3065-9A47-8C04-F31CB0118C48}" type="pres">
      <dgm:prSet presAssocID="{7E600947-4480-4C3C-ACC6-CD64CE04F257}" presName="tx1" presStyleLbl="revTx" presStyleIdx="3" presStyleCnt="6"/>
      <dgm:spPr/>
    </dgm:pt>
    <dgm:pt modelId="{6A2E2AFD-8414-154D-B77B-5F8F6F0341C5}" type="pres">
      <dgm:prSet presAssocID="{7E600947-4480-4C3C-ACC6-CD64CE04F257}" presName="vert1" presStyleCnt="0"/>
      <dgm:spPr/>
    </dgm:pt>
    <dgm:pt modelId="{8DAA8D3A-F5C9-6847-BF34-3C904245AE78}" type="pres">
      <dgm:prSet presAssocID="{EABFF7AC-1351-419B-A282-6F2FBFAC05EA}" presName="thickLine" presStyleLbl="alignNode1" presStyleIdx="4" presStyleCnt="6"/>
      <dgm:spPr/>
    </dgm:pt>
    <dgm:pt modelId="{19E4222C-BDE8-4248-92C4-189CACB8BBBB}" type="pres">
      <dgm:prSet presAssocID="{EABFF7AC-1351-419B-A282-6F2FBFAC05EA}" presName="horz1" presStyleCnt="0"/>
      <dgm:spPr/>
    </dgm:pt>
    <dgm:pt modelId="{574F95C4-E3D7-E64B-BE6D-731BA8A22A75}" type="pres">
      <dgm:prSet presAssocID="{EABFF7AC-1351-419B-A282-6F2FBFAC05EA}" presName="tx1" presStyleLbl="revTx" presStyleIdx="4" presStyleCnt="6"/>
      <dgm:spPr/>
    </dgm:pt>
    <dgm:pt modelId="{EA6E93D0-5C3C-CA45-A190-5DDA57460CDC}" type="pres">
      <dgm:prSet presAssocID="{EABFF7AC-1351-419B-A282-6F2FBFAC05EA}" presName="vert1" presStyleCnt="0"/>
      <dgm:spPr/>
    </dgm:pt>
    <dgm:pt modelId="{A877FF57-BA4A-5445-8A80-0E67ACC70C18}" type="pres">
      <dgm:prSet presAssocID="{85E84961-78ED-4D93-8C71-6405CDE5A8A3}" presName="thickLine" presStyleLbl="alignNode1" presStyleIdx="5" presStyleCnt="6"/>
      <dgm:spPr/>
    </dgm:pt>
    <dgm:pt modelId="{71642125-CF3E-BC4F-9986-77F1A675FCEA}" type="pres">
      <dgm:prSet presAssocID="{85E84961-78ED-4D93-8C71-6405CDE5A8A3}" presName="horz1" presStyleCnt="0"/>
      <dgm:spPr/>
    </dgm:pt>
    <dgm:pt modelId="{D1AAC98C-A6E4-7B44-A1C8-9468C9502263}" type="pres">
      <dgm:prSet presAssocID="{85E84961-78ED-4D93-8C71-6405CDE5A8A3}" presName="tx1" presStyleLbl="revTx" presStyleIdx="5" presStyleCnt="6"/>
      <dgm:spPr/>
    </dgm:pt>
    <dgm:pt modelId="{5956E90F-4744-6C40-B131-15C8768B44F5}" type="pres">
      <dgm:prSet presAssocID="{85E84961-78ED-4D93-8C71-6405CDE5A8A3}" presName="vert1" presStyleCnt="0"/>
      <dgm:spPr/>
    </dgm:pt>
  </dgm:ptLst>
  <dgm:cxnLst>
    <dgm:cxn modelId="{BE081F1C-7D9F-7844-99EF-88E2854C8A19}" type="presOf" srcId="{984842EF-CE73-4040-AADF-D6A4A99AD179}" destId="{337C439E-F740-8349-B640-B992D4FED02D}" srcOrd="0" destOrd="0" presId="urn:microsoft.com/office/officeart/2008/layout/LinedList"/>
    <dgm:cxn modelId="{63751123-33C2-4E15-888A-F04F83568815}" srcId="{33A4BE0E-8B3F-48D2-8182-F88B73E91C3F}" destId="{EA211E3C-AA13-4A47-9C83-E99FC58DFF31}" srcOrd="2" destOrd="0" parTransId="{98E9F2E6-7005-426D-B353-BBEFA0EC5571}" sibTransId="{26F0D7F2-941A-4F2A-A7D6-DE9E31DE756A}"/>
    <dgm:cxn modelId="{B9FD332D-87DB-A840-BD6E-485CBF816814}" type="presOf" srcId="{85E84961-78ED-4D93-8C71-6405CDE5A8A3}" destId="{D1AAC98C-A6E4-7B44-A1C8-9468C9502263}" srcOrd="0" destOrd="0" presId="urn:microsoft.com/office/officeart/2008/layout/LinedList"/>
    <dgm:cxn modelId="{D2705B2E-24F5-469C-855B-88D513E4AD77}" srcId="{33A4BE0E-8B3F-48D2-8182-F88B73E91C3F}" destId="{85E84961-78ED-4D93-8C71-6405CDE5A8A3}" srcOrd="5" destOrd="0" parTransId="{850CB9EF-37B2-402D-B04C-9251CAB88255}" sibTransId="{95C5CC8E-F702-40B1-A0ED-6A337E38E887}"/>
    <dgm:cxn modelId="{BCA2D433-D0D1-3740-A312-FF775BA8C72A}" type="presOf" srcId="{33A4BE0E-8B3F-48D2-8182-F88B73E91C3F}" destId="{D3B4AFED-268D-5D4A-9190-D77CC6C47FD7}" srcOrd="0" destOrd="0" presId="urn:microsoft.com/office/officeart/2008/layout/LinedList"/>
    <dgm:cxn modelId="{B05CD64B-6E2C-4738-AED1-6F9DECA08596}" srcId="{33A4BE0E-8B3F-48D2-8182-F88B73E91C3F}" destId="{984842EF-CE73-4040-AADF-D6A4A99AD179}" srcOrd="0" destOrd="0" parTransId="{FF89A29B-25E4-45BB-9DA4-0A23AC65791F}" sibTransId="{0EA6991F-75F3-403A-A423-2CA0FCF5C10E}"/>
    <dgm:cxn modelId="{06040A4C-203E-6F44-BC44-C91365263583}" type="presOf" srcId="{EA211E3C-AA13-4A47-9C83-E99FC58DFF31}" destId="{3EF08DDC-094B-AD4A-9580-8AB4106D26B9}" srcOrd="0" destOrd="0" presId="urn:microsoft.com/office/officeart/2008/layout/LinedList"/>
    <dgm:cxn modelId="{60E5ED52-F665-A44B-9941-47133D5081F7}" type="presOf" srcId="{EABFF7AC-1351-419B-A282-6F2FBFAC05EA}" destId="{574F95C4-E3D7-E64B-BE6D-731BA8A22A75}" srcOrd="0" destOrd="0" presId="urn:microsoft.com/office/officeart/2008/layout/LinedList"/>
    <dgm:cxn modelId="{47DCD66F-73F7-4AC7-8DE7-BFD137F7F3C3}" srcId="{33A4BE0E-8B3F-48D2-8182-F88B73E91C3F}" destId="{8B31FBE8-ACA6-4FD7-BF80-8F400AB5C1EC}" srcOrd="1" destOrd="0" parTransId="{84DE063C-D14F-41AA-93BE-21F88C29591C}" sibTransId="{86B1AF8B-5D49-4C88-89B0-F8ECFC22CE1D}"/>
    <dgm:cxn modelId="{84C7EF76-55CC-405D-BDB7-B0673DD89EAE}" srcId="{33A4BE0E-8B3F-48D2-8182-F88B73E91C3F}" destId="{7E600947-4480-4C3C-ACC6-CD64CE04F257}" srcOrd="3" destOrd="0" parTransId="{2DEEA75E-B75C-4F99-A781-4A4130464A2E}" sibTransId="{414A1B4D-1F71-4E11-B79D-C6BEC64A0EF5}"/>
    <dgm:cxn modelId="{763D908C-45FC-704A-90AA-F1A066CD1C62}" type="presOf" srcId="{7E600947-4480-4C3C-ACC6-CD64CE04F257}" destId="{492F5A00-3065-9A47-8C04-F31CB0118C48}" srcOrd="0" destOrd="0" presId="urn:microsoft.com/office/officeart/2008/layout/LinedList"/>
    <dgm:cxn modelId="{2454E98E-7388-4699-85D0-E3FD57467F80}" srcId="{33A4BE0E-8B3F-48D2-8182-F88B73E91C3F}" destId="{EABFF7AC-1351-419B-A282-6F2FBFAC05EA}" srcOrd="4" destOrd="0" parTransId="{452C8B45-E044-42C5-81E6-DD44C0DF2E9E}" sibTransId="{DF8497AD-74BB-44F3-B9F2-BAFE323000E6}"/>
    <dgm:cxn modelId="{2AC1B4D3-761E-3947-B7AE-47D8DD2682B1}" type="presOf" srcId="{8B31FBE8-ACA6-4FD7-BF80-8F400AB5C1EC}" destId="{9BF73243-1424-A447-B52A-5EFA8751BAB3}" srcOrd="0" destOrd="0" presId="urn:microsoft.com/office/officeart/2008/layout/LinedList"/>
    <dgm:cxn modelId="{4AC28E44-AB4F-014A-8714-D2C1A91EDF3B}" type="presParOf" srcId="{D3B4AFED-268D-5D4A-9190-D77CC6C47FD7}" destId="{B0FC25FC-A282-5140-B664-EC109CDC3194}" srcOrd="0" destOrd="0" presId="urn:microsoft.com/office/officeart/2008/layout/LinedList"/>
    <dgm:cxn modelId="{95E9A9BD-4ECD-8443-9797-6DAAF92ABFB5}" type="presParOf" srcId="{D3B4AFED-268D-5D4A-9190-D77CC6C47FD7}" destId="{A916DD6E-8EDE-5C48-95C1-D24BC86D323C}" srcOrd="1" destOrd="0" presId="urn:microsoft.com/office/officeart/2008/layout/LinedList"/>
    <dgm:cxn modelId="{99225881-252F-444F-B2F5-7ABAA15A15CE}" type="presParOf" srcId="{A916DD6E-8EDE-5C48-95C1-D24BC86D323C}" destId="{337C439E-F740-8349-B640-B992D4FED02D}" srcOrd="0" destOrd="0" presId="urn:microsoft.com/office/officeart/2008/layout/LinedList"/>
    <dgm:cxn modelId="{E470C8DA-15DA-CB44-B302-9D47EAB7F57A}" type="presParOf" srcId="{A916DD6E-8EDE-5C48-95C1-D24BC86D323C}" destId="{5E750245-8AE7-0E49-84D1-51FBA80C06EF}" srcOrd="1" destOrd="0" presId="urn:microsoft.com/office/officeart/2008/layout/LinedList"/>
    <dgm:cxn modelId="{C713E98B-F895-7744-85A8-5B73DCC50832}" type="presParOf" srcId="{D3B4AFED-268D-5D4A-9190-D77CC6C47FD7}" destId="{1176E98B-17C3-4848-A806-CFA1961A6155}" srcOrd="2" destOrd="0" presId="urn:microsoft.com/office/officeart/2008/layout/LinedList"/>
    <dgm:cxn modelId="{07076501-D43B-184F-A4F6-2D73FC67DBB4}" type="presParOf" srcId="{D3B4AFED-268D-5D4A-9190-D77CC6C47FD7}" destId="{F6C52D1E-C9B0-244C-9E6D-81E9A3DF8E5A}" srcOrd="3" destOrd="0" presId="urn:microsoft.com/office/officeart/2008/layout/LinedList"/>
    <dgm:cxn modelId="{EDDCEFB5-13F3-4342-88C9-214A2C9302DC}" type="presParOf" srcId="{F6C52D1E-C9B0-244C-9E6D-81E9A3DF8E5A}" destId="{9BF73243-1424-A447-B52A-5EFA8751BAB3}" srcOrd="0" destOrd="0" presId="urn:microsoft.com/office/officeart/2008/layout/LinedList"/>
    <dgm:cxn modelId="{0076FFEC-9EA0-5948-949D-A2145F97942E}" type="presParOf" srcId="{F6C52D1E-C9B0-244C-9E6D-81E9A3DF8E5A}" destId="{B0F50945-A424-9140-B2D4-1DED75DDCEE5}" srcOrd="1" destOrd="0" presId="urn:microsoft.com/office/officeart/2008/layout/LinedList"/>
    <dgm:cxn modelId="{F968627B-5A21-D543-8911-A4AC9B0AD4E2}" type="presParOf" srcId="{D3B4AFED-268D-5D4A-9190-D77CC6C47FD7}" destId="{A74124A4-DC0E-5F43-9306-3EEC09ECF451}" srcOrd="4" destOrd="0" presId="urn:microsoft.com/office/officeart/2008/layout/LinedList"/>
    <dgm:cxn modelId="{801C8906-2886-6A43-AAD6-53FF461C6EA8}" type="presParOf" srcId="{D3B4AFED-268D-5D4A-9190-D77CC6C47FD7}" destId="{81DF3C1C-05FE-D14C-9194-14B72AC9B5E1}" srcOrd="5" destOrd="0" presId="urn:microsoft.com/office/officeart/2008/layout/LinedList"/>
    <dgm:cxn modelId="{D956D2B1-338F-C643-B318-33E2381FEF72}" type="presParOf" srcId="{81DF3C1C-05FE-D14C-9194-14B72AC9B5E1}" destId="{3EF08DDC-094B-AD4A-9580-8AB4106D26B9}" srcOrd="0" destOrd="0" presId="urn:microsoft.com/office/officeart/2008/layout/LinedList"/>
    <dgm:cxn modelId="{A036EE3B-B20F-FD46-974F-E6DD5440FFC8}" type="presParOf" srcId="{81DF3C1C-05FE-D14C-9194-14B72AC9B5E1}" destId="{BDF2C9AA-2A97-3543-AE8B-D1C980DA2874}" srcOrd="1" destOrd="0" presId="urn:microsoft.com/office/officeart/2008/layout/LinedList"/>
    <dgm:cxn modelId="{C69350B0-029A-4E42-87B8-232AF4C24355}" type="presParOf" srcId="{D3B4AFED-268D-5D4A-9190-D77CC6C47FD7}" destId="{D36573B7-829A-904F-8D8E-CD6F0CC23208}" srcOrd="6" destOrd="0" presId="urn:microsoft.com/office/officeart/2008/layout/LinedList"/>
    <dgm:cxn modelId="{55675038-C2C3-2749-894E-40C686F932EF}" type="presParOf" srcId="{D3B4AFED-268D-5D4A-9190-D77CC6C47FD7}" destId="{BAB15221-E59A-9A4C-A535-726F8DCD000E}" srcOrd="7" destOrd="0" presId="urn:microsoft.com/office/officeart/2008/layout/LinedList"/>
    <dgm:cxn modelId="{F3A863F2-739C-414B-B076-474B144ACC6F}" type="presParOf" srcId="{BAB15221-E59A-9A4C-A535-726F8DCD000E}" destId="{492F5A00-3065-9A47-8C04-F31CB0118C48}" srcOrd="0" destOrd="0" presId="urn:microsoft.com/office/officeart/2008/layout/LinedList"/>
    <dgm:cxn modelId="{D4586B42-5993-FD46-B5E4-6EF5960AEB86}" type="presParOf" srcId="{BAB15221-E59A-9A4C-A535-726F8DCD000E}" destId="{6A2E2AFD-8414-154D-B77B-5F8F6F0341C5}" srcOrd="1" destOrd="0" presId="urn:microsoft.com/office/officeart/2008/layout/LinedList"/>
    <dgm:cxn modelId="{E572D112-2A75-3048-BACD-8FF6A8168775}" type="presParOf" srcId="{D3B4AFED-268D-5D4A-9190-D77CC6C47FD7}" destId="{8DAA8D3A-F5C9-6847-BF34-3C904245AE78}" srcOrd="8" destOrd="0" presId="urn:microsoft.com/office/officeart/2008/layout/LinedList"/>
    <dgm:cxn modelId="{3AE28A46-B02C-B14D-A5B7-B355C62A48AF}" type="presParOf" srcId="{D3B4AFED-268D-5D4A-9190-D77CC6C47FD7}" destId="{19E4222C-BDE8-4248-92C4-189CACB8BBBB}" srcOrd="9" destOrd="0" presId="urn:microsoft.com/office/officeart/2008/layout/LinedList"/>
    <dgm:cxn modelId="{ABD27BB7-3040-AD43-B6B1-08D2303B41BE}" type="presParOf" srcId="{19E4222C-BDE8-4248-92C4-189CACB8BBBB}" destId="{574F95C4-E3D7-E64B-BE6D-731BA8A22A75}" srcOrd="0" destOrd="0" presId="urn:microsoft.com/office/officeart/2008/layout/LinedList"/>
    <dgm:cxn modelId="{E4AB3FB2-6361-AA43-BBDF-D275B5BF18C7}" type="presParOf" srcId="{19E4222C-BDE8-4248-92C4-189CACB8BBBB}" destId="{EA6E93D0-5C3C-CA45-A190-5DDA57460CDC}" srcOrd="1" destOrd="0" presId="urn:microsoft.com/office/officeart/2008/layout/LinedList"/>
    <dgm:cxn modelId="{57DB6B9A-EE3C-7244-BED0-9BF0AB099E09}" type="presParOf" srcId="{D3B4AFED-268D-5D4A-9190-D77CC6C47FD7}" destId="{A877FF57-BA4A-5445-8A80-0E67ACC70C18}" srcOrd="10" destOrd="0" presId="urn:microsoft.com/office/officeart/2008/layout/LinedList"/>
    <dgm:cxn modelId="{01D066BD-2595-664A-94E6-C9A229D93726}" type="presParOf" srcId="{D3B4AFED-268D-5D4A-9190-D77CC6C47FD7}" destId="{71642125-CF3E-BC4F-9986-77F1A675FCEA}" srcOrd="11" destOrd="0" presId="urn:microsoft.com/office/officeart/2008/layout/LinedList"/>
    <dgm:cxn modelId="{01929BCE-25DA-1348-A633-74BCAEB5EF52}" type="presParOf" srcId="{71642125-CF3E-BC4F-9986-77F1A675FCEA}" destId="{D1AAC98C-A6E4-7B44-A1C8-9468C9502263}" srcOrd="0" destOrd="0" presId="urn:microsoft.com/office/officeart/2008/layout/LinedList"/>
    <dgm:cxn modelId="{83B43806-82D7-D549-BCF5-122F14B4889A}" type="presParOf" srcId="{71642125-CF3E-BC4F-9986-77F1A675FCEA}" destId="{5956E90F-4744-6C40-B131-15C8768B44F5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A1EF81-DEB9-40F2-BB54-8B98A250F3E4}">
      <dsp:nvSpPr>
        <dsp:cNvPr id="0" name=""/>
        <dsp:cNvSpPr/>
      </dsp:nvSpPr>
      <dsp:spPr>
        <a:xfrm>
          <a:off x="1158" y="172254"/>
          <a:ext cx="1711305" cy="1179089"/>
        </a:xfrm>
        <a:prstGeom prst="roundRect">
          <a:avLst/>
        </a:prstGeom>
        <a:blipFill>
          <a:blip xmlns:r="http://schemas.openxmlformats.org/officeDocument/2006/relationships" r:embed="rId1"/>
          <a:srcRect/>
          <a:stretch>
            <a:fillRect t="-44000" b="-44000"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394675-F775-4E01-BECF-62688519745A}">
      <dsp:nvSpPr>
        <dsp:cNvPr id="0" name=""/>
        <dsp:cNvSpPr/>
      </dsp:nvSpPr>
      <dsp:spPr>
        <a:xfrm>
          <a:off x="1158" y="1351344"/>
          <a:ext cx="1711305" cy="6348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63576" rIns="163576" bIns="0" numCol="1" spcCol="1270" anchor="t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Lead Dev</a:t>
          </a:r>
          <a:endParaRPr lang="en-IN" sz="2300" kern="1200" dirty="0"/>
        </a:p>
      </dsp:txBody>
      <dsp:txXfrm>
        <a:off x="1158" y="1351344"/>
        <a:ext cx="1711305" cy="634894"/>
      </dsp:txXfrm>
    </dsp:sp>
    <dsp:sp modelId="{909B2215-8D05-4B1D-8C4C-68385F1733BE}">
      <dsp:nvSpPr>
        <dsp:cNvPr id="0" name=""/>
        <dsp:cNvSpPr/>
      </dsp:nvSpPr>
      <dsp:spPr>
        <a:xfrm>
          <a:off x="1883666" y="172254"/>
          <a:ext cx="1711305" cy="1179089"/>
        </a:xfrm>
        <a:prstGeom prst="roundRect">
          <a:avLst/>
        </a:prstGeom>
        <a:blipFill>
          <a:blip xmlns:r="http://schemas.openxmlformats.org/officeDocument/2006/relationships" r:embed="rId1"/>
          <a:srcRect/>
          <a:stretch>
            <a:fillRect t="-44000" b="-44000"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FE0A27-07B7-4FC0-A067-AC4872C7C5B5}">
      <dsp:nvSpPr>
        <dsp:cNvPr id="0" name=""/>
        <dsp:cNvSpPr/>
      </dsp:nvSpPr>
      <dsp:spPr>
        <a:xfrm>
          <a:off x="1883666" y="1351344"/>
          <a:ext cx="1711305" cy="6348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63576" rIns="163576" bIns="0" numCol="1" spcCol="1270" anchor="t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Jr. Dev</a:t>
          </a:r>
          <a:endParaRPr lang="en-IN" sz="2300" kern="1200" dirty="0"/>
        </a:p>
      </dsp:txBody>
      <dsp:txXfrm>
        <a:off x="1883666" y="1351344"/>
        <a:ext cx="1711305" cy="634894"/>
      </dsp:txXfrm>
    </dsp:sp>
    <dsp:sp modelId="{9D8F5EC7-C91A-46FD-854F-7F50804027CA}">
      <dsp:nvSpPr>
        <dsp:cNvPr id="0" name=""/>
        <dsp:cNvSpPr/>
      </dsp:nvSpPr>
      <dsp:spPr>
        <a:xfrm>
          <a:off x="1158" y="2157369"/>
          <a:ext cx="1711305" cy="1179089"/>
        </a:xfrm>
        <a:prstGeom prst="roundRect">
          <a:avLst/>
        </a:prstGeom>
        <a:blipFill>
          <a:blip xmlns:r="http://schemas.openxmlformats.org/officeDocument/2006/relationships" r:embed="rId1"/>
          <a:srcRect/>
          <a:stretch>
            <a:fillRect t="-44000" b="-44000"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B3489F-8016-4C80-BA3E-CA57CBD9991B}">
      <dsp:nvSpPr>
        <dsp:cNvPr id="0" name=""/>
        <dsp:cNvSpPr/>
      </dsp:nvSpPr>
      <dsp:spPr>
        <a:xfrm>
          <a:off x="1158" y="3336458"/>
          <a:ext cx="1711305" cy="6348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63576" rIns="163576" bIns="0" numCol="1" spcCol="1270" anchor="t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QA</a:t>
          </a:r>
          <a:endParaRPr lang="en-IN" sz="2300" kern="1200" dirty="0"/>
        </a:p>
      </dsp:txBody>
      <dsp:txXfrm>
        <a:off x="1158" y="3336458"/>
        <a:ext cx="1711305" cy="634894"/>
      </dsp:txXfrm>
    </dsp:sp>
    <dsp:sp modelId="{AC06903D-B81F-436F-BF3B-DD5D714F5A45}">
      <dsp:nvSpPr>
        <dsp:cNvPr id="0" name=""/>
        <dsp:cNvSpPr/>
      </dsp:nvSpPr>
      <dsp:spPr>
        <a:xfrm>
          <a:off x="1883666" y="2157369"/>
          <a:ext cx="1711305" cy="1179089"/>
        </a:xfrm>
        <a:prstGeom prst="roundRect">
          <a:avLst/>
        </a:prstGeom>
        <a:blipFill>
          <a:blip xmlns:r="http://schemas.openxmlformats.org/officeDocument/2006/relationships" r:embed="rId1"/>
          <a:srcRect/>
          <a:stretch>
            <a:fillRect t="-44000" b="-44000"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E6C080-B6B3-40D9-975A-0015E0F17E35}">
      <dsp:nvSpPr>
        <dsp:cNvPr id="0" name=""/>
        <dsp:cNvSpPr/>
      </dsp:nvSpPr>
      <dsp:spPr>
        <a:xfrm>
          <a:off x="1883666" y="3336458"/>
          <a:ext cx="1711305" cy="6348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63576" rIns="163576" bIns="0" numCol="1" spcCol="1270" anchor="t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BA</a:t>
          </a:r>
          <a:endParaRPr lang="en-IN" sz="2300" kern="1200" dirty="0"/>
        </a:p>
      </dsp:txBody>
      <dsp:txXfrm>
        <a:off x="1883666" y="3336458"/>
        <a:ext cx="1711305" cy="63489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0FC25FC-A282-5140-B664-EC109CDC3194}">
      <dsp:nvSpPr>
        <dsp:cNvPr id="0" name=""/>
        <dsp:cNvSpPr/>
      </dsp:nvSpPr>
      <dsp:spPr>
        <a:xfrm>
          <a:off x="0" y="2526"/>
          <a:ext cx="993327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37C439E-F740-8349-B640-B992D4FED02D}">
      <dsp:nvSpPr>
        <dsp:cNvPr id="0" name=""/>
        <dsp:cNvSpPr/>
      </dsp:nvSpPr>
      <dsp:spPr>
        <a:xfrm>
          <a:off x="0" y="2526"/>
          <a:ext cx="9933271" cy="8615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0" i="0" kern="1200"/>
            <a:t>CSM : Certified ScrumMaster by Scrum Alliance</a:t>
          </a:r>
          <a:endParaRPr lang="en-US" sz="3300" kern="1200"/>
        </a:p>
      </dsp:txBody>
      <dsp:txXfrm>
        <a:off x="0" y="2526"/>
        <a:ext cx="9933271" cy="861573"/>
      </dsp:txXfrm>
    </dsp:sp>
    <dsp:sp modelId="{1176E98B-17C3-4848-A806-CFA1961A6155}">
      <dsp:nvSpPr>
        <dsp:cNvPr id="0" name=""/>
        <dsp:cNvSpPr/>
      </dsp:nvSpPr>
      <dsp:spPr>
        <a:xfrm>
          <a:off x="0" y="864099"/>
          <a:ext cx="993327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BF73243-1424-A447-B52A-5EFA8751BAB3}">
      <dsp:nvSpPr>
        <dsp:cNvPr id="0" name=""/>
        <dsp:cNvSpPr/>
      </dsp:nvSpPr>
      <dsp:spPr>
        <a:xfrm>
          <a:off x="0" y="864099"/>
          <a:ext cx="9933271" cy="8615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0" i="0" kern="1200"/>
            <a:t>PSM : Professional Scrum Master by Scrum.org</a:t>
          </a:r>
          <a:endParaRPr lang="en-US" sz="3300" kern="1200"/>
        </a:p>
      </dsp:txBody>
      <dsp:txXfrm>
        <a:off x="0" y="864099"/>
        <a:ext cx="9933271" cy="861573"/>
      </dsp:txXfrm>
    </dsp:sp>
    <dsp:sp modelId="{A74124A4-DC0E-5F43-9306-3EEC09ECF451}">
      <dsp:nvSpPr>
        <dsp:cNvPr id="0" name=""/>
        <dsp:cNvSpPr/>
      </dsp:nvSpPr>
      <dsp:spPr>
        <a:xfrm>
          <a:off x="0" y="1725673"/>
          <a:ext cx="993327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EF08DDC-094B-AD4A-9580-8AB4106D26B9}">
      <dsp:nvSpPr>
        <dsp:cNvPr id="0" name=""/>
        <dsp:cNvSpPr/>
      </dsp:nvSpPr>
      <dsp:spPr>
        <a:xfrm>
          <a:off x="0" y="1725673"/>
          <a:ext cx="9933271" cy="8615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0" i="0" kern="1200"/>
            <a:t>CSPO: Certified Scru</a:t>
          </a:r>
          <a:r>
            <a:rPr lang="en-US" sz="3300" kern="1200"/>
            <a:t>m Product Owner</a:t>
          </a:r>
        </a:p>
      </dsp:txBody>
      <dsp:txXfrm>
        <a:off x="0" y="1725673"/>
        <a:ext cx="9933271" cy="861573"/>
      </dsp:txXfrm>
    </dsp:sp>
    <dsp:sp modelId="{D36573B7-829A-904F-8D8E-CD6F0CC23208}">
      <dsp:nvSpPr>
        <dsp:cNvPr id="0" name=""/>
        <dsp:cNvSpPr/>
      </dsp:nvSpPr>
      <dsp:spPr>
        <a:xfrm>
          <a:off x="0" y="2587246"/>
          <a:ext cx="993327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92F5A00-3065-9A47-8C04-F31CB0118C48}">
      <dsp:nvSpPr>
        <dsp:cNvPr id="0" name=""/>
        <dsp:cNvSpPr/>
      </dsp:nvSpPr>
      <dsp:spPr>
        <a:xfrm>
          <a:off x="0" y="2587246"/>
          <a:ext cx="9933271" cy="8615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0" i="0" kern="1200"/>
            <a:t>PSPO: Professional Scrum Product Owner</a:t>
          </a:r>
          <a:endParaRPr lang="en-US" sz="3300" kern="1200"/>
        </a:p>
      </dsp:txBody>
      <dsp:txXfrm>
        <a:off x="0" y="2587246"/>
        <a:ext cx="9933271" cy="861573"/>
      </dsp:txXfrm>
    </dsp:sp>
    <dsp:sp modelId="{8DAA8D3A-F5C9-6847-BF34-3C904245AE78}">
      <dsp:nvSpPr>
        <dsp:cNvPr id="0" name=""/>
        <dsp:cNvSpPr/>
      </dsp:nvSpPr>
      <dsp:spPr>
        <a:xfrm>
          <a:off x="0" y="3448819"/>
          <a:ext cx="993327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4F95C4-E3D7-E64B-BE6D-731BA8A22A75}">
      <dsp:nvSpPr>
        <dsp:cNvPr id="0" name=""/>
        <dsp:cNvSpPr/>
      </dsp:nvSpPr>
      <dsp:spPr>
        <a:xfrm>
          <a:off x="0" y="3448819"/>
          <a:ext cx="9933271" cy="8615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0" i="0" kern="1200"/>
            <a:t>CSD: Certified Scrum Developer</a:t>
          </a:r>
          <a:endParaRPr lang="en-US" sz="3300" kern="1200"/>
        </a:p>
      </dsp:txBody>
      <dsp:txXfrm>
        <a:off x="0" y="3448819"/>
        <a:ext cx="9933271" cy="861573"/>
      </dsp:txXfrm>
    </dsp:sp>
    <dsp:sp modelId="{A877FF57-BA4A-5445-8A80-0E67ACC70C18}">
      <dsp:nvSpPr>
        <dsp:cNvPr id="0" name=""/>
        <dsp:cNvSpPr/>
      </dsp:nvSpPr>
      <dsp:spPr>
        <a:xfrm>
          <a:off x="0" y="4310393"/>
          <a:ext cx="993327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1AAC98C-A6E4-7B44-A1C8-9468C9502263}">
      <dsp:nvSpPr>
        <dsp:cNvPr id="0" name=""/>
        <dsp:cNvSpPr/>
      </dsp:nvSpPr>
      <dsp:spPr>
        <a:xfrm>
          <a:off x="0" y="4310393"/>
          <a:ext cx="9933271" cy="8615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0" i="0" kern="1200"/>
            <a:t>PSD: Professional Scrum Developer</a:t>
          </a:r>
          <a:endParaRPr lang="en-US" sz="3300" kern="1200"/>
        </a:p>
      </dsp:txBody>
      <dsp:txXfrm>
        <a:off x="0" y="4310393"/>
        <a:ext cx="9933271" cy="86157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17B47C-12E2-4C67-B519-1AA2A70AFFEA}" type="datetimeFigureOut">
              <a:rPr lang="en-IN" smtClean="0"/>
              <a:t>21/05/25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D23769-92BF-4E0B-B47E-9BB53B114C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037679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D23769-92BF-4E0B-B47E-9BB53B114C0F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406031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D23769-92BF-4E0B-B47E-9BB53B114C0F}" type="slidenum">
              <a:rPr lang="en-IN" smtClean="0"/>
              <a:t>11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522179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Orchestra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D23769-92BF-4E0B-B47E-9BB53B114C0F}" type="slidenum">
              <a:rPr lang="en-IN" smtClean="0"/>
              <a:t>12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006628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D23769-92BF-4E0B-B47E-9BB53B114C0F}" type="slidenum">
              <a:rPr lang="en-IN" smtClean="0"/>
              <a:t>13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75295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D23769-92BF-4E0B-B47E-9BB53B114C0F}" type="slidenum">
              <a:rPr lang="en-IN" smtClean="0"/>
              <a:t>15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643861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D23769-92BF-4E0B-B47E-9BB53B114C0F}" type="slidenum">
              <a:rPr lang="en-IN" smtClean="0"/>
              <a:t>16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89133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D23769-92BF-4E0B-B47E-9BB53B114C0F}" type="slidenum">
              <a:rPr lang="en-IN" smtClean="0"/>
              <a:t>17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812073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D23769-92BF-4E0B-B47E-9BB53B114C0F}" type="slidenum">
              <a:rPr lang="en-IN" smtClean="0"/>
              <a:t>18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536152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D23769-92BF-4E0B-B47E-9BB53B114C0F}" type="slidenum">
              <a:rPr lang="en-IN" smtClean="0"/>
              <a:t>19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4973625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Teamplates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D23769-92BF-4E0B-B47E-9BB53B114C0F}" type="slidenum">
              <a:rPr lang="en-IN" smtClean="0"/>
              <a:t>20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3110194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Teamplates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D23769-92BF-4E0B-B47E-9BB53B114C0F}" type="slidenum">
              <a:rPr lang="en-IN" smtClean="0"/>
              <a:t>21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188014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Communication Gaps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D23769-92BF-4E0B-B47E-9BB53B114C0F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6102239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Teamplates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D23769-92BF-4E0B-B47E-9BB53B114C0F}" type="slidenum">
              <a:rPr lang="en-IN" smtClean="0"/>
              <a:t>22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3421721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Teamplates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D23769-92BF-4E0B-B47E-9BB53B114C0F}" type="slidenum">
              <a:rPr lang="en-IN" smtClean="0"/>
              <a:t>26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122360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D23769-92BF-4E0B-B47E-9BB53B114C0F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717620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D23769-92BF-4E0B-B47E-9BB53B114C0F}" type="slidenum">
              <a:rPr lang="en-IN" smtClean="0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404962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1986 - concept</a:t>
            </a:r>
          </a:p>
          <a:p>
            <a:r>
              <a:rPr lang="en-US" dirty="0"/>
              <a:t>1993 – first project</a:t>
            </a:r>
          </a:p>
          <a:p>
            <a:r>
              <a:rPr lang="en-US" dirty="0"/>
              <a:t>1995 – formal</a:t>
            </a:r>
          </a:p>
          <a:p>
            <a:r>
              <a:rPr lang="en-US" dirty="0"/>
              <a:t>2001 – agile manifesto</a:t>
            </a:r>
          </a:p>
          <a:p>
            <a:endParaRPr lang="en-US" dirty="0"/>
          </a:p>
          <a:p>
            <a:r>
              <a:rPr lang="en-US" dirty="0"/>
              <a:t>Japanese Business Experts</a:t>
            </a:r>
          </a:p>
          <a:p>
            <a:r>
              <a:rPr lang="en-US" dirty="0"/>
              <a:t>Framework or Scaffold, not a process</a:t>
            </a:r>
          </a:p>
          <a:p>
            <a:r>
              <a:rPr lang="en-US" dirty="0"/>
              <a:t>Does not say ‘How’, but about ‘What’</a:t>
            </a:r>
          </a:p>
          <a:p>
            <a:r>
              <a:rPr lang="en-US" dirty="0"/>
              <a:t>Customize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D23769-92BF-4E0B-B47E-9BB53B114C0F}" type="slidenum">
              <a:rPr lang="en-IN" smtClean="0"/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693619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Orchestra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D23769-92BF-4E0B-B47E-9BB53B114C0F}" type="slidenum">
              <a:rPr lang="en-IN" smtClean="0"/>
              <a:t>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404963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Customize to fit in the organization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D23769-92BF-4E0B-B47E-9BB53B114C0F}" type="slidenum">
              <a:rPr lang="en-IN" smtClean="0"/>
              <a:t>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060243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Orchestra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D23769-92BF-4E0B-B47E-9BB53B114C0F}" type="slidenum">
              <a:rPr lang="en-IN" smtClean="0"/>
              <a:t>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055709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Orchestra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D23769-92BF-4E0B-B47E-9BB53B114C0F}" type="slidenum">
              <a:rPr lang="en-IN" smtClean="0"/>
              <a:t>10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484047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5/21/25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40697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5/21/25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3677005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5/21/25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13529793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5/21/25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5258709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5/21/25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23375490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5/21/25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3495971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5/21/25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496428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5/21/25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9599829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5/21/25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1959359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5/21/25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84851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5/21/25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6378203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5/21/25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3581512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5/21/25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2412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5/21/25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56043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5/21/25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6938079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5/21/25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6733142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smtClean="0"/>
              <a:pPr/>
              <a:t>5/21/25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2775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2" r:id="rId1"/>
    <p:sldLayoutId id="2147483913" r:id="rId2"/>
    <p:sldLayoutId id="2147483914" r:id="rId3"/>
    <p:sldLayoutId id="2147483915" r:id="rId4"/>
    <p:sldLayoutId id="2147483916" r:id="rId5"/>
    <p:sldLayoutId id="2147483917" r:id="rId6"/>
    <p:sldLayoutId id="2147483918" r:id="rId7"/>
    <p:sldLayoutId id="2147483919" r:id="rId8"/>
    <p:sldLayoutId id="2147483920" r:id="rId9"/>
    <p:sldLayoutId id="2147483921" r:id="rId10"/>
    <p:sldLayoutId id="2147483922" r:id="rId11"/>
    <p:sldLayoutId id="2147483923" r:id="rId12"/>
    <p:sldLayoutId id="2147483924" r:id="rId13"/>
    <p:sldLayoutId id="2147483925" r:id="rId14"/>
    <p:sldLayoutId id="2147483926" r:id="rId15"/>
    <p:sldLayoutId id="2147483927" r:id="rId16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7">
            <a:extLst>
              <a:ext uri="{FF2B5EF4-FFF2-40B4-BE49-F238E27FC236}">
                <a16:creationId xmlns:a16="http://schemas.microsoft.com/office/drawing/2014/main" id="{57ABABA7-0420-4200-9B65-1C1967CE93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99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A03E380-9CD1-4ABA-A763-9F9D252B89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6009967" y="0"/>
            <a:ext cx="6176982" cy="6853245"/>
            <a:chOff x="2487613" y="285750"/>
            <a:chExt cx="2428876" cy="5654676"/>
          </a:xfrm>
          <a:solidFill>
            <a:schemeClr val="bg2">
              <a:lumMod val="90000"/>
            </a:schemeClr>
          </a:solidFill>
        </p:grpSpPr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66E01B84-4C2B-4DE5-90C8-9C4001A75B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64CE5A7A-D5C5-4FE5-860C-0B5748FDEE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016A7D2A-6EEA-47B8-A763-7D82E41B3C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E758F6E7-6DEC-48D0-ACB1-E5E26B13E6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B56657FF-C027-42E7-859B-902929B6FA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79047F2A-5978-46C6-B3A2-54AAC2136B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7" name="Freeform 17">
              <a:extLst>
                <a:ext uri="{FF2B5EF4-FFF2-40B4-BE49-F238E27FC236}">
                  <a16:creationId xmlns:a16="http://schemas.microsoft.com/office/drawing/2014/main" id="{F3BE8FD1-0A72-4640-AC7A-2E057273F8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8" name="Freeform 18">
              <a:extLst>
                <a:ext uri="{FF2B5EF4-FFF2-40B4-BE49-F238E27FC236}">
                  <a16:creationId xmlns:a16="http://schemas.microsoft.com/office/drawing/2014/main" id="{752FC782-A372-4D11-B20D-958955E56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9" name="Freeform 19">
              <a:extLst>
                <a:ext uri="{FF2B5EF4-FFF2-40B4-BE49-F238E27FC236}">
                  <a16:creationId xmlns:a16="http://schemas.microsoft.com/office/drawing/2014/main" id="{AA00B2F1-BEE2-444A-8249-C8E3212CA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4" y="468286"/>
              <a:ext cx="1768475" cy="4262464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0" name="Freeform 20">
              <a:extLst>
                <a:ext uri="{FF2B5EF4-FFF2-40B4-BE49-F238E27FC236}">
                  <a16:creationId xmlns:a16="http://schemas.microsoft.com/office/drawing/2014/main" id="{E7F5747E-514B-4CF7-B6B0-DAD7149097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1" name="Freeform 21">
              <a:extLst>
                <a:ext uri="{FF2B5EF4-FFF2-40B4-BE49-F238E27FC236}">
                  <a16:creationId xmlns:a16="http://schemas.microsoft.com/office/drawing/2014/main" id="{931614BB-1593-40ED-8113-2BD1187055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2" name="Freeform 22">
              <a:extLst>
                <a:ext uri="{FF2B5EF4-FFF2-40B4-BE49-F238E27FC236}">
                  <a16:creationId xmlns:a16="http://schemas.microsoft.com/office/drawing/2014/main" id="{2691871F-F15C-4E19-BC9C-78E5748D74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sp>
        <p:nvSpPr>
          <p:cNvPr id="24" name="Freeform 6">
            <a:extLst>
              <a:ext uri="{FF2B5EF4-FFF2-40B4-BE49-F238E27FC236}">
                <a16:creationId xmlns:a16="http://schemas.microsoft.com/office/drawing/2014/main" id="{8576F020-8157-45CE-B1D9-6FA47AFEB4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1159566"/>
            <a:ext cx="7560245" cy="453886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CA8227-030B-4B76-9270-6EC9E12C14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7215" y="1318590"/>
            <a:ext cx="5102159" cy="4220820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SCRUM </a:t>
            </a:r>
            <a:endParaRPr lang="en-IN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C7CBCB-463B-42E8-B81B-E221B0D6E5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12032" y="804334"/>
            <a:ext cx="3675634" cy="5249332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chemeClr val="tx1"/>
                </a:solidFill>
              </a:rPr>
              <a:t>Methodology</a:t>
            </a:r>
            <a:endParaRPr lang="en-IN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89329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4A2DB-BAE6-464F-80B4-0D5A855E03D9}"/>
              </a:ext>
            </a:extLst>
          </p:cNvPr>
          <p:cNvSpPr txBox="1">
            <a:spLocks/>
          </p:cNvSpPr>
          <p:nvPr/>
        </p:nvSpPr>
        <p:spPr>
          <a:xfrm>
            <a:off x="105878" y="163630"/>
            <a:ext cx="12192000" cy="61601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User Experience (UX) Design</a:t>
            </a:r>
            <a:endParaRPr lang="en-IN" dirty="0">
              <a:solidFill>
                <a:schemeClr val="accent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86D02D8-99F5-448E-9840-1CAB6A846710}"/>
              </a:ext>
            </a:extLst>
          </p:cNvPr>
          <p:cNvSpPr/>
          <p:nvPr/>
        </p:nvSpPr>
        <p:spPr>
          <a:xfrm>
            <a:off x="1371600" y="1330036"/>
            <a:ext cx="3117273" cy="4883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866819A-E1AC-4DF0-8B74-DDEC445E0F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368"/>
          <a:stretch/>
        </p:blipFill>
        <p:spPr>
          <a:xfrm>
            <a:off x="45903" y="748473"/>
            <a:ext cx="12100193" cy="6078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7989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A flowchart of how product releases relate to product backlogs and sprints">
            <a:extLst>
              <a:ext uri="{FF2B5EF4-FFF2-40B4-BE49-F238E27FC236}">
                <a16:creationId xmlns:a16="http://schemas.microsoft.com/office/drawing/2014/main" id="{ADF30466-1ECB-49D3-BAB2-265078EC35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79" b="4134"/>
          <a:stretch/>
        </p:blipFill>
        <p:spPr bwMode="auto">
          <a:xfrm>
            <a:off x="997527" y="883227"/>
            <a:ext cx="10724573" cy="5704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884A2DB-BAE6-464F-80B4-0D5A855E03D9}"/>
              </a:ext>
            </a:extLst>
          </p:cNvPr>
          <p:cNvSpPr txBox="1">
            <a:spLocks/>
          </p:cNvSpPr>
          <p:nvPr/>
        </p:nvSpPr>
        <p:spPr>
          <a:xfrm>
            <a:off x="105878" y="163630"/>
            <a:ext cx="12192000" cy="61601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Product Backlog</a:t>
            </a:r>
            <a:endParaRPr lang="en-IN" dirty="0">
              <a:solidFill>
                <a:schemeClr val="accent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3826D6-5833-493A-917A-4A15886FE320}"/>
              </a:ext>
            </a:extLst>
          </p:cNvPr>
          <p:cNvSpPr txBox="1"/>
          <p:nvPr/>
        </p:nvSpPr>
        <p:spPr>
          <a:xfrm>
            <a:off x="166833" y="6129763"/>
            <a:ext cx="619298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DoR</a:t>
            </a:r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</a:rPr>
              <a:t>: Definition of Ready</a:t>
            </a:r>
          </a:p>
          <a:p>
            <a:r>
              <a:rPr lang="en-US" sz="16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DoD: Definition of Done</a:t>
            </a:r>
          </a:p>
        </p:txBody>
      </p:sp>
    </p:spTree>
    <p:extLst>
      <p:ext uri="{BB962C8B-B14F-4D97-AF65-F5344CB8AC3E}">
        <p14:creationId xmlns:p14="http://schemas.microsoft.com/office/powerpoint/2010/main" val="3529597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4A2DB-BAE6-464F-80B4-0D5A855E03D9}"/>
              </a:ext>
            </a:extLst>
          </p:cNvPr>
          <p:cNvSpPr txBox="1">
            <a:spLocks/>
          </p:cNvSpPr>
          <p:nvPr/>
        </p:nvSpPr>
        <p:spPr>
          <a:xfrm>
            <a:off x="105878" y="163630"/>
            <a:ext cx="12192000" cy="61601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Backlog Example</a:t>
            </a:r>
            <a:endParaRPr lang="en-IN" dirty="0">
              <a:solidFill>
                <a:schemeClr val="accent1"/>
              </a:solidFill>
            </a:endParaRPr>
          </a:p>
        </p:txBody>
      </p:sp>
      <p:pic>
        <p:nvPicPr>
          <p:cNvPr id="19458" name="Picture 2" descr="Product Backlog Template - How to Build and Prioritize Agile Product Backlog?  | Project Management Templates">
            <a:extLst>
              <a:ext uri="{FF2B5EF4-FFF2-40B4-BE49-F238E27FC236}">
                <a16:creationId xmlns:a16="http://schemas.microsoft.com/office/drawing/2014/main" id="{AF431837-4F61-46F4-86D9-C1575B15F1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" y="732562"/>
            <a:ext cx="11925300" cy="605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89159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4A2DB-BAE6-464F-80B4-0D5A855E03D9}"/>
              </a:ext>
            </a:extLst>
          </p:cNvPr>
          <p:cNvSpPr txBox="1">
            <a:spLocks/>
          </p:cNvSpPr>
          <p:nvPr/>
        </p:nvSpPr>
        <p:spPr>
          <a:xfrm>
            <a:off x="105878" y="163630"/>
            <a:ext cx="12192000" cy="61601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Sprint</a:t>
            </a:r>
            <a:endParaRPr lang="en-IN" dirty="0">
              <a:solidFill>
                <a:schemeClr val="accent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377D08-C65C-4225-9031-BC0B1EB0F363}"/>
              </a:ext>
            </a:extLst>
          </p:cNvPr>
          <p:cNvSpPr txBox="1"/>
          <p:nvPr/>
        </p:nvSpPr>
        <p:spPr>
          <a:xfrm>
            <a:off x="1129364" y="781213"/>
            <a:ext cx="9933271" cy="36971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Timeboxed iteration. Usually 2-4 weeks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</a:rPr>
              <a:t>Sprint Delivery – A fully testable,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demoable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</a:rPr>
              <a:t>, working software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Usually no changes are allowed, definitely no major ones.</a:t>
            </a:r>
          </a:p>
        </p:txBody>
      </p:sp>
    </p:spTree>
    <p:extLst>
      <p:ext uri="{BB962C8B-B14F-4D97-AF65-F5344CB8AC3E}">
        <p14:creationId xmlns:p14="http://schemas.microsoft.com/office/powerpoint/2010/main" val="19631268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4A2DB-BAE6-464F-80B4-0D5A855E03D9}"/>
              </a:ext>
            </a:extLst>
          </p:cNvPr>
          <p:cNvSpPr txBox="1">
            <a:spLocks/>
          </p:cNvSpPr>
          <p:nvPr/>
        </p:nvSpPr>
        <p:spPr>
          <a:xfrm>
            <a:off x="105878" y="163630"/>
            <a:ext cx="12192000" cy="61601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People</a:t>
            </a:r>
            <a:endParaRPr lang="en-IN" dirty="0">
              <a:solidFill>
                <a:schemeClr val="accent1"/>
              </a:solidFill>
            </a:endParaRPr>
          </a:p>
        </p:txBody>
      </p:sp>
      <p:pic>
        <p:nvPicPr>
          <p:cNvPr id="4098" name="Picture 2" descr="Scrum Roles - Bryan Marshall">
            <a:extLst>
              <a:ext uri="{FF2B5EF4-FFF2-40B4-BE49-F238E27FC236}">
                <a16:creationId xmlns:a16="http://schemas.microsoft.com/office/drawing/2014/main" id="{DF2ED1D8-D333-4262-9BC2-06EEBE6925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32"/>
          <a:stretch/>
        </p:blipFill>
        <p:spPr bwMode="auto">
          <a:xfrm>
            <a:off x="3084097" y="614363"/>
            <a:ext cx="7305675" cy="5436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E0252E2F-5A6A-444F-ABE6-F0A2B7E4C042}"/>
              </a:ext>
            </a:extLst>
          </p:cNvPr>
          <p:cNvGrpSpPr/>
          <p:nvPr/>
        </p:nvGrpSpPr>
        <p:grpSpPr>
          <a:xfrm>
            <a:off x="1225202" y="2802721"/>
            <a:ext cx="1380506" cy="1417840"/>
            <a:chOff x="340143" y="1843237"/>
            <a:chExt cx="1380506" cy="1417840"/>
          </a:xfrm>
        </p:grpSpPr>
        <p:pic>
          <p:nvPicPr>
            <p:cNvPr id="4100" name="Picture 4" descr="circled-user-male-skin-type-1-2 | Focus Education">
              <a:extLst>
                <a:ext uri="{FF2B5EF4-FFF2-40B4-BE49-F238E27FC236}">
                  <a16:creationId xmlns:a16="http://schemas.microsoft.com/office/drawing/2014/main" id="{2489085A-3D35-4FFC-A275-22620DA288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0726" y="1843237"/>
              <a:ext cx="1279341" cy="12793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E1CF482-EB75-4E7C-B594-3B144557B5B2}"/>
                </a:ext>
              </a:extLst>
            </p:cNvPr>
            <p:cNvSpPr txBox="1"/>
            <p:nvPr/>
          </p:nvSpPr>
          <p:spPr>
            <a:xfrm>
              <a:off x="340143" y="2984078"/>
              <a:ext cx="138050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Project Manager</a:t>
              </a:r>
              <a:endParaRPr lang="en-IN" sz="12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DEC30F1-BED2-4D47-9B6C-E7231D8F7F48}"/>
              </a:ext>
            </a:extLst>
          </p:cNvPr>
          <p:cNvGrpSpPr/>
          <p:nvPr/>
        </p:nvGrpSpPr>
        <p:grpSpPr>
          <a:xfrm>
            <a:off x="1259545" y="1384881"/>
            <a:ext cx="1491114" cy="1417840"/>
            <a:chOff x="340143" y="1843237"/>
            <a:chExt cx="1491114" cy="1417840"/>
          </a:xfrm>
        </p:grpSpPr>
        <p:pic>
          <p:nvPicPr>
            <p:cNvPr id="9" name="Picture 4" descr="circled-user-male-skin-type-1-2 | Focus Education">
              <a:extLst>
                <a:ext uri="{FF2B5EF4-FFF2-40B4-BE49-F238E27FC236}">
                  <a16:creationId xmlns:a16="http://schemas.microsoft.com/office/drawing/2014/main" id="{64C53162-E08A-4C36-A728-4C89377E138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0726" y="1843237"/>
              <a:ext cx="1279341" cy="12793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A7C7908-FFFA-467C-B497-6D9C432CA7EB}"/>
                </a:ext>
              </a:extLst>
            </p:cNvPr>
            <p:cNvSpPr txBox="1"/>
            <p:nvPr/>
          </p:nvSpPr>
          <p:spPr>
            <a:xfrm>
              <a:off x="340143" y="2984078"/>
              <a:ext cx="14911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Program Manager</a:t>
              </a:r>
              <a:endParaRPr lang="en-IN" sz="12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12" name="Picture 4" descr="circled-user-male-skin-type-1-2 | Focus Education">
            <a:extLst>
              <a:ext uri="{FF2B5EF4-FFF2-40B4-BE49-F238E27FC236}">
                <a16:creationId xmlns:a16="http://schemas.microsoft.com/office/drawing/2014/main" id="{4AEFC488-79DA-4B79-B218-207E26C6D9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5202" y="4359060"/>
            <a:ext cx="1279341" cy="1279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D4BA720-C04A-4697-AAB3-C395620FF9C1}"/>
              </a:ext>
            </a:extLst>
          </p:cNvPr>
          <p:cNvSpPr txBox="1"/>
          <p:nvPr/>
        </p:nvSpPr>
        <p:spPr>
          <a:xfrm>
            <a:off x="1597010" y="5551139"/>
            <a:ext cx="5357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PMO</a:t>
            </a:r>
            <a:endParaRPr lang="en-IN" sz="12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8412116-5D33-4D4D-9EBA-2FE0F4FA93C6}"/>
              </a:ext>
            </a:extLst>
          </p:cNvPr>
          <p:cNvSpPr txBox="1"/>
          <p:nvPr/>
        </p:nvSpPr>
        <p:spPr>
          <a:xfrm>
            <a:off x="0" y="6616495"/>
            <a:ext cx="244409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Image source: Danielcoding.net</a:t>
            </a:r>
            <a:endParaRPr lang="en-IN" sz="800" dirty="0"/>
          </a:p>
        </p:txBody>
      </p:sp>
    </p:spTree>
    <p:extLst>
      <p:ext uri="{BB962C8B-B14F-4D97-AF65-F5344CB8AC3E}">
        <p14:creationId xmlns:p14="http://schemas.microsoft.com/office/powerpoint/2010/main" val="16282068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4A2DB-BAE6-464F-80B4-0D5A855E03D9}"/>
              </a:ext>
            </a:extLst>
          </p:cNvPr>
          <p:cNvSpPr txBox="1">
            <a:spLocks/>
          </p:cNvSpPr>
          <p:nvPr/>
        </p:nvSpPr>
        <p:spPr>
          <a:xfrm>
            <a:off x="105878" y="163630"/>
            <a:ext cx="12192000" cy="61601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Scrum Team</a:t>
            </a:r>
            <a:endParaRPr lang="en-IN" dirty="0">
              <a:solidFill>
                <a:schemeClr val="accent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377D08-C65C-4225-9031-BC0B1EB0F363}"/>
              </a:ext>
            </a:extLst>
          </p:cNvPr>
          <p:cNvSpPr txBox="1"/>
          <p:nvPr/>
        </p:nvSpPr>
        <p:spPr>
          <a:xfrm>
            <a:off x="1129364" y="781213"/>
            <a:ext cx="9933271" cy="29585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Self Organized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</a:rPr>
              <a:t>Cross-Functional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Committed and Available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</a:rPr>
              <a:t>Accountable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82B213AE-0C5E-4051-8A6D-1F6E297C50B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7159244"/>
              </p:ext>
            </p:extLst>
          </p:nvPr>
        </p:nvGraphicFramePr>
        <p:xfrm>
          <a:off x="8084127" y="1818409"/>
          <a:ext cx="3596130" cy="41436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79DF2C46-3F56-4E62-AE13-0670FFA83C9B}"/>
              </a:ext>
            </a:extLst>
          </p:cNvPr>
          <p:cNvSpPr txBox="1"/>
          <p:nvPr/>
        </p:nvSpPr>
        <p:spPr>
          <a:xfrm>
            <a:off x="7949045" y="1632177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Example: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931387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4A2DB-BAE6-464F-80B4-0D5A855E03D9}"/>
              </a:ext>
            </a:extLst>
          </p:cNvPr>
          <p:cNvSpPr txBox="1">
            <a:spLocks/>
          </p:cNvSpPr>
          <p:nvPr/>
        </p:nvSpPr>
        <p:spPr>
          <a:xfrm>
            <a:off x="105878" y="163630"/>
            <a:ext cx="12192000" cy="61601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Meetings</a:t>
            </a:r>
            <a:endParaRPr lang="en-IN" dirty="0">
              <a:solidFill>
                <a:schemeClr val="accent1"/>
              </a:solidFill>
            </a:endParaRPr>
          </a:p>
        </p:txBody>
      </p:sp>
      <p:pic>
        <p:nvPicPr>
          <p:cNvPr id="5122" name="Picture 2" descr="Scrum Teams: What&amp;#39;s With All The Scrum Meetings? – BMC Software | Blogs">
            <a:extLst>
              <a:ext uri="{FF2B5EF4-FFF2-40B4-BE49-F238E27FC236}">
                <a16:creationId xmlns:a16="http://schemas.microsoft.com/office/drawing/2014/main" id="{7F5EE3BF-D4C9-40EE-82E7-A1FB6A10A2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6163" y="1100138"/>
            <a:ext cx="5019675" cy="465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C88889E-7E25-478E-BE4F-9B98ACD8651D}"/>
              </a:ext>
            </a:extLst>
          </p:cNvPr>
          <p:cNvSpPr/>
          <p:nvPr/>
        </p:nvSpPr>
        <p:spPr>
          <a:xfrm>
            <a:off x="3586163" y="1100138"/>
            <a:ext cx="1083114" cy="5049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6E675F-C399-4D11-B3ED-E4E5066EEE9B}"/>
              </a:ext>
            </a:extLst>
          </p:cNvPr>
          <p:cNvSpPr txBox="1"/>
          <p:nvPr/>
        </p:nvSpPr>
        <p:spPr>
          <a:xfrm>
            <a:off x="0" y="6616495"/>
            <a:ext cx="98296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Image source: </a:t>
            </a:r>
            <a:r>
              <a:rPr lang="en-US" sz="800" dirty="0" err="1"/>
              <a:t>bmc</a:t>
            </a:r>
            <a:endParaRPr lang="en-IN" sz="800" dirty="0"/>
          </a:p>
        </p:txBody>
      </p:sp>
    </p:spTree>
    <p:extLst>
      <p:ext uri="{BB962C8B-B14F-4D97-AF65-F5344CB8AC3E}">
        <p14:creationId xmlns:p14="http://schemas.microsoft.com/office/powerpoint/2010/main" val="15370016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4A2DB-BAE6-464F-80B4-0D5A855E03D9}"/>
              </a:ext>
            </a:extLst>
          </p:cNvPr>
          <p:cNvSpPr txBox="1">
            <a:spLocks/>
          </p:cNvSpPr>
          <p:nvPr/>
        </p:nvSpPr>
        <p:spPr>
          <a:xfrm>
            <a:off x="105878" y="163630"/>
            <a:ext cx="12192000" cy="61601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Daily Standup</a:t>
            </a:r>
            <a:endParaRPr lang="en-IN" dirty="0">
              <a:solidFill>
                <a:schemeClr val="accent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C88889E-7E25-478E-BE4F-9B98ACD8651D}"/>
              </a:ext>
            </a:extLst>
          </p:cNvPr>
          <p:cNvSpPr/>
          <p:nvPr/>
        </p:nvSpPr>
        <p:spPr>
          <a:xfrm>
            <a:off x="3586163" y="1100138"/>
            <a:ext cx="1083114" cy="5049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6E675F-C399-4D11-B3ED-E4E5066EEE9B}"/>
              </a:ext>
            </a:extLst>
          </p:cNvPr>
          <p:cNvSpPr txBox="1"/>
          <p:nvPr/>
        </p:nvSpPr>
        <p:spPr>
          <a:xfrm>
            <a:off x="0" y="6616495"/>
            <a:ext cx="98296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Image source: </a:t>
            </a:r>
            <a:r>
              <a:rPr lang="en-US" sz="800" dirty="0" err="1"/>
              <a:t>bmc</a:t>
            </a:r>
            <a:endParaRPr lang="en-IN" sz="800" dirty="0"/>
          </a:p>
        </p:txBody>
      </p:sp>
      <p:pic>
        <p:nvPicPr>
          <p:cNvPr id="18434" name="Picture 2">
            <a:extLst>
              <a:ext uri="{FF2B5EF4-FFF2-40B4-BE49-F238E27FC236}">
                <a16:creationId xmlns:a16="http://schemas.microsoft.com/office/drawing/2014/main" id="{9D12C160-4EBE-4A28-8596-4B8C284FFD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41" t="28078" r="25852" b="11970"/>
          <a:stretch/>
        </p:blipFill>
        <p:spPr bwMode="auto">
          <a:xfrm>
            <a:off x="1712166" y="1093976"/>
            <a:ext cx="8979424" cy="5149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76029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4A2DB-BAE6-464F-80B4-0D5A855E03D9}"/>
              </a:ext>
            </a:extLst>
          </p:cNvPr>
          <p:cNvSpPr txBox="1">
            <a:spLocks/>
          </p:cNvSpPr>
          <p:nvPr/>
        </p:nvSpPr>
        <p:spPr>
          <a:xfrm>
            <a:off x="105878" y="163630"/>
            <a:ext cx="12192000" cy="61601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Sprint Retrospective</a:t>
            </a:r>
            <a:endParaRPr lang="en-IN" dirty="0">
              <a:solidFill>
                <a:schemeClr val="accent1"/>
              </a:solidFill>
            </a:endParaRPr>
          </a:p>
        </p:txBody>
      </p:sp>
      <p:pic>
        <p:nvPicPr>
          <p:cNvPr id="16386" name="Picture 2" descr="Agile and Scrum Retrospective Templates | Smartsheet">
            <a:extLst>
              <a:ext uri="{FF2B5EF4-FFF2-40B4-BE49-F238E27FC236}">
                <a16:creationId xmlns:a16="http://schemas.microsoft.com/office/drawing/2014/main" id="{11E5FFD2-42EF-4020-808D-BA92C1E86C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1699" y="779647"/>
            <a:ext cx="7991475" cy="590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59635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4A2DB-BAE6-464F-80B4-0D5A855E03D9}"/>
              </a:ext>
            </a:extLst>
          </p:cNvPr>
          <p:cNvSpPr txBox="1">
            <a:spLocks/>
          </p:cNvSpPr>
          <p:nvPr/>
        </p:nvSpPr>
        <p:spPr>
          <a:xfrm>
            <a:off x="105878" y="163630"/>
            <a:ext cx="12192000" cy="61601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Sprint Retrospective - Sample</a:t>
            </a:r>
            <a:endParaRPr lang="en-IN" dirty="0">
              <a:solidFill>
                <a:schemeClr val="accent1"/>
              </a:solidFill>
            </a:endParaRPr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10BE40FB-7906-4858-A27E-B9BDE0905E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091"/>
          <a:stretch/>
        </p:blipFill>
        <p:spPr bwMode="auto">
          <a:xfrm>
            <a:off x="717550" y="935181"/>
            <a:ext cx="10756900" cy="5548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48669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11">
            <a:extLst>
              <a:ext uri="{FF2B5EF4-FFF2-40B4-BE49-F238E27FC236}">
                <a16:creationId xmlns:a16="http://schemas.microsoft.com/office/drawing/2014/main" id="{166BF9EE-F7AC-4FA5-AC7E-001B3A642F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13" name="Freeform 11">
              <a:extLst>
                <a:ext uri="{FF2B5EF4-FFF2-40B4-BE49-F238E27FC236}">
                  <a16:creationId xmlns:a16="http://schemas.microsoft.com/office/drawing/2014/main" id="{3B48D182-44E3-4D8B-ACEF-F1A900BE44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0" name="Freeform 12">
              <a:extLst>
                <a:ext uri="{FF2B5EF4-FFF2-40B4-BE49-F238E27FC236}">
                  <a16:creationId xmlns:a16="http://schemas.microsoft.com/office/drawing/2014/main" id="{355A535A-A489-477F-A314-593AA8CAFB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5" name="Freeform 13">
              <a:extLst>
                <a:ext uri="{FF2B5EF4-FFF2-40B4-BE49-F238E27FC236}">
                  <a16:creationId xmlns:a16="http://schemas.microsoft.com/office/drawing/2014/main" id="{954C2D4C-FD83-4EF4-9312-04442ABD66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1" name="Freeform 14">
              <a:extLst>
                <a:ext uri="{FF2B5EF4-FFF2-40B4-BE49-F238E27FC236}">
                  <a16:creationId xmlns:a16="http://schemas.microsoft.com/office/drawing/2014/main" id="{C20701C2-CD9A-4698-BC97-E1085820C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7" name="Freeform 15">
              <a:extLst>
                <a:ext uri="{FF2B5EF4-FFF2-40B4-BE49-F238E27FC236}">
                  <a16:creationId xmlns:a16="http://schemas.microsoft.com/office/drawing/2014/main" id="{62575C35-466F-42AE-87A1-D691849AB8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6">
              <a:extLst>
                <a:ext uri="{FF2B5EF4-FFF2-40B4-BE49-F238E27FC236}">
                  <a16:creationId xmlns:a16="http://schemas.microsoft.com/office/drawing/2014/main" id="{58236F37-6119-45AC-80A0-CD2C311B50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9" name="Freeform 17">
              <a:extLst>
                <a:ext uri="{FF2B5EF4-FFF2-40B4-BE49-F238E27FC236}">
                  <a16:creationId xmlns:a16="http://schemas.microsoft.com/office/drawing/2014/main" id="{F3FDD799-39FE-4D6F-9A64-2F472B2150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9" name="Freeform 18">
              <a:extLst>
                <a:ext uri="{FF2B5EF4-FFF2-40B4-BE49-F238E27FC236}">
                  <a16:creationId xmlns:a16="http://schemas.microsoft.com/office/drawing/2014/main" id="{9820D241-1D49-442C-A95A-00BC1BF9E2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1" name="Freeform 19">
              <a:extLst>
                <a:ext uri="{FF2B5EF4-FFF2-40B4-BE49-F238E27FC236}">
                  <a16:creationId xmlns:a16="http://schemas.microsoft.com/office/drawing/2014/main" id="{EBC2197C-B383-4866-8ABD-74222400BE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1" name="Freeform 20">
              <a:extLst>
                <a:ext uri="{FF2B5EF4-FFF2-40B4-BE49-F238E27FC236}">
                  <a16:creationId xmlns:a16="http://schemas.microsoft.com/office/drawing/2014/main" id="{404B06AA-FC93-4471-9DE4-56A401E70A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3" name="Freeform 21">
              <a:extLst>
                <a:ext uri="{FF2B5EF4-FFF2-40B4-BE49-F238E27FC236}">
                  <a16:creationId xmlns:a16="http://schemas.microsoft.com/office/drawing/2014/main" id="{E580600C-013F-4FAF-8FB7-4CC0FA80A9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4" name="Freeform 22">
              <a:extLst>
                <a:ext uri="{FF2B5EF4-FFF2-40B4-BE49-F238E27FC236}">
                  <a16:creationId xmlns:a16="http://schemas.microsoft.com/office/drawing/2014/main" id="{9BFCF199-64B2-4AEE-88C4-E954ABF362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312DBA5-56D8-42B2-BA94-28168C2A67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786"/>
            <a:ext cx="2356675" cy="6854040"/>
            <a:chOff x="6627813" y="194833"/>
            <a:chExt cx="1952625" cy="5678918"/>
          </a:xfrm>
        </p:grpSpPr>
        <p:sp>
          <p:nvSpPr>
            <p:cNvPr id="27" name="Freeform 27">
              <a:extLst>
                <a:ext uri="{FF2B5EF4-FFF2-40B4-BE49-F238E27FC236}">
                  <a16:creationId xmlns:a16="http://schemas.microsoft.com/office/drawing/2014/main" id="{7AD46C74-3117-46B0-B267-0F61B57CAC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8" name="Freeform 28">
              <a:extLst>
                <a:ext uri="{FF2B5EF4-FFF2-40B4-BE49-F238E27FC236}">
                  <a16:creationId xmlns:a16="http://schemas.microsoft.com/office/drawing/2014/main" id="{8C13B810-9664-45D8-8510-D6ED0ADD72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9" name="Freeform 29">
              <a:extLst>
                <a:ext uri="{FF2B5EF4-FFF2-40B4-BE49-F238E27FC236}">
                  <a16:creationId xmlns:a16="http://schemas.microsoft.com/office/drawing/2014/main" id="{10306E52-A922-4458-BCCE-C3C840CC75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0" name="Freeform 30">
              <a:extLst>
                <a:ext uri="{FF2B5EF4-FFF2-40B4-BE49-F238E27FC236}">
                  <a16:creationId xmlns:a16="http://schemas.microsoft.com/office/drawing/2014/main" id="{CB578819-B7E7-4250-932F-52AE2A2A9A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1" name="Freeform 31">
              <a:extLst>
                <a:ext uri="{FF2B5EF4-FFF2-40B4-BE49-F238E27FC236}">
                  <a16:creationId xmlns:a16="http://schemas.microsoft.com/office/drawing/2014/main" id="{454B9C91-B623-424A-B16E-F764F189D3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2" name="Freeform 32">
              <a:extLst>
                <a:ext uri="{FF2B5EF4-FFF2-40B4-BE49-F238E27FC236}">
                  <a16:creationId xmlns:a16="http://schemas.microsoft.com/office/drawing/2014/main" id="{EFD03C4A-8484-41E6-B458-032F1DCA70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3" name="Freeform 33">
              <a:extLst>
                <a:ext uri="{FF2B5EF4-FFF2-40B4-BE49-F238E27FC236}">
                  <a16:creationId xmlns:a16="http://schemas.microsoft.com/office/drawing/2014/main" id="{DDC2F3C3-1D4E-4913-9C5C-F9A65B47E5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4" name="Freeform 34">
              <a:extLst>
                <a:ext uri="{FF2B5EF4-FFF2-40B4-BE49-F238E27FC236}">
                  <a16:creationId xmlns:a16="http://schemas.microsoft.com/office/drawing/2014/main" id="{1E15BCA2-2420-4C53-ADE9-40FBAC2384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5" name="Freeform 35">
              <a:extLst>
                <a:ext uri="{FF2B5EF4-FFF2-40B4-BE49-F238E27FC236}">
                  <a16:creationId xmlns:a16="http://schemas.microsoft.com/office/drawing/2014/main" id="{73D5FBF4-7129-4C51-B603-E3BC334195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6" name="Freeform 36">
              <a:extLst>
                <a:ext uri="{FF2B5EF4-FFF2-40B4-BE49-F238E27FC236}">
                  <a16:creationId xmlns:a16="http://schemas.microsoft.com/office/drawing/2014/main" id="{0165B164-CE2A-494C-88FC-507232B37C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7" name="Freeform 37">
              <a:extLst>
                <a:ext uri="{FF2B5EF4-FFF2-40B4-BE49-F238E27FC236}">
                  <a16:creationId xmlns:a16="http://schemas.microsoft.com/office/drawing/2014/main" id="{87F127E5-B10B-4D18-BCF0-E7C3C7F401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8" name="Freeform 38">
              <a:extLst>
                <a:ext uri="{FF2B5EF4-FFF2-40B4-BE49-F238E27FC236}">
                  <a16:creationId xmlns:a16="http://schemas.microsoft.com/office/drawing/2014/main" id="{FC692D59-F28D-4E42-B435-225F2C6CFA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1996130F-9AB5-4DE9-8574-3AF891C5C1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2" name="Freeform 6">
            <a:extLst>
              <a:ext uri="{FF2B5EF4-FFF2-40B4-BE49-F238E27FC236}">
                <a16:creationId xmlns:a16="http://schemas.microsoft.com/office/drawing/2014/main" id="{3623DEAC-F39C-45D6-86DC-1033F64295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A692209D-B607-46C3-8560-07AF722916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94874638-CF15-4908-BC4B-4908744D0B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4639734" cy="6858000"/>
          </a:xfrm>
          <a:prstGeom prst="rect">
            <a:avLst/>
          </a:prstGeom>
          <a:solidFill>
            <a:schemeClr val="tx2">
              <a:lumMod val="50000"/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7991A1-B460-4BA6-97A1-E8AC7D2D22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279" y="967417"/>
            <a:ext cx="3778870" cy="394325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>
                <a:solidFill>
                  <a:srgbClr val="FEFFFF"/>
                </a:solidFill>
              </a:rPr>
              <a:t>Waterfall</a:t>
            </a:r>
          </a:p>
        </p:txBody>
      </p:sp>
      <p:sp>
        <p:nvSpPr>
          <p:cNvPr id="48" name="Freeform 5">
            <a:extLst>
              <a:ext uri="{FF2B5EF4-FFF2-40B4-BE49-F238E27FC236}">
                <a16:creationId xmlns:a16="http://schemas.microsoft.com/office/drawing/2014/main" id="{5F1B8348-CD6E-4561-A704-C232D9A2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5033007"/>
            <a:ext cx="5404022" cy="857047"/>
          </a:xfrm>
          <a:custGeom>
            <a:avLst/>
            <a:gdLst>
              <a:gd name="T0" fmla="*/ 1114 w 1117"/>
              <a:gd name="T1" fmla="*/ 77 h 163"/>
              <a:gd name="T2" fmla="*/ 1040 w 1117"/>
              <a:gd name="T3" fmla="*/ 3 h 163"/>
              <a:gd name="T4" fmla="*/ 1039 w 1117"/>
              <a:gd name="T5" fmla="*/ 2 h 163"/>
              <a:gd name="T6" fmla="*/ 1034 w 1117"/>
              <a:gd name="T7" fmla="*/ 0 h 163"/>
              <a:gd name="T8" fmla="*/ 578 w 1117"/>
              <a:gd name="T9" fmla="*/ 0 h 163"/>
              <a:gd name="T10" fmla="*/ 562 w 1117"/>
              <a:gd name="T11" fmla="*/ 0 h 163"/>
              <a:gd name="T12" fmla="*/ 440 w 1117"/>
              <a:gd name="T13" fmla="*/ 0 h 163"/>
              <a:gd name="T14" fmla="*/ 106 w 1117"/>
              <a:gd name="T15" fmla="*/ 0 h 163"/>
              <a:gd name="T16" fmla="*/ 0 w 1117"/>
              <a:gd name="T17" fmla="*/ 0 h 163"/>
              <a:gd name="T18" fmla="*/ 0 w 1117"/>
              <a:gd name="T19" fmla="*/ 163 h 163"/>
              <a:gd name="T20" fmla="*/ 106 w 1117"/>
              <a:gd name="T21" fmla="*/ 163 h 163"/>
              <a:gd name="T22" fmla="*/ 440 w 1117"/>
              <a:gd name="T23" fmla="*/ 163 h 163"/>
              <a:gd name="T24" fmla="*/ 562 w 1117"/>
              <a:gd name="T25" fmla="*/ 163 h 163"/>
              <a:gd name="T26" fmla="*/ 578 w 1117"/>
              <a:gd name="T27" fmla="*/ 163 h 163"/>
              <a:gd name="T28" fmla="*/ 1034 w 1117"/>
              <a:gd name="T29" fmla="*/ 163 h 163"/>
              <a:gd name="T30" fmla="*/ 1039 w 1117"/>
              <a:gd name="T31" fmla="*/ 161 h 163"/>
              <a:gd name="T32" fmla="*/ 1040 w 1117"/>
              <a:gd name="T33" fmla="*/ 160 h 163"/>
              <a:gd name="T34" fmla="*/ 1114 w 1117"/>
              <a:gd name="T35" fmla="*/ 86 h 163"/>
              <a:gd name="T36" fmla="*/ 1114 w 1117"/>
              <a:gd name="T37" fmla="*/ 77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117" h="163">
                <a:moveTo>
                  <a:pt x="1114" y="77"/>
                </a:moveTo>
                <a:cubicBezTo>
                  <a:pt x="1040" y="3"/>
                  <a:pt x="1040" y="3"/>
                  <a:pt x="1040" y="3"/>
                </a:cubicBezTo>
                <a:cubicBezTo>
                  <a:pt x="1040" y="2"/>
                  <a:pt x="1039" y="2"/>
                  <a:pt x="1039" y="2"/>
                </a:cubicBezTo>
                <a:cubicBezTo>
                  <a:pt x="1038" y="1"/>
                  <a:pt x="1036" y="0"/>
                  <a:pt x="1034" y="0"/>
                </a:cubicBezTo>
                <a:cubicBezTo>
                  <a:pt x="578" y="0"/>
                  <a:pt x="578" y="0"/>
                  <a:pt x="578" y="0"/>
                </a:cubicBezTo>
                <a:cubicBezTo>
                  <a:pt x="562" y="0"/>
                  <a:pt x="562" y="0"/>
                  <a:pt x="562" y="0"/>
                </a:cubicBezTo>
                <a:cubicBezTo>
                  <a:pt x="440" y="0"/>
                  <a:pt x="440" y="0"/>
                  <a:pt x="440" y="0"/>
                </a:cubicBezTo>
                <a:cubicBezTo>
                  <a:pt x="106" y="0"/>
                  <a:pt x="106" y="0"/>
                  <a:pt x="106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3"/>
                  <a:pt x="0" y="163"/>
                  <a:pt x="0" y="163"/>
                </a:cubicBezTo>
                <a:cubicBezTo>
                  <a:pt x="106" y="163"/>
                  <a:pt x="106" y="163"/>
                  <a:pt x="106" y="163"/>
                </a:cubicBezTo>
                <a:cubicBezTo>
                  <a:pt x="440" y="163"/>
                  <a:pt x="440" y="163"/>
                  <a:pt x="440" y="163"/>
                </a:cubicBezTo>
                <a:cubicBezTo>
                  <a:pt x="562" y="163"/>
                  <a:pt x="562" y="163"/>
                  <a:pt x="562" y="163"/>
                </a:cubicBezTo>
                <a:cubicBezTo>
                  <a:pt x="578" y="163"/>
                  <a:pt x="578" y="163"/>
                  <a:pt x="578" y="163"/>
                </a:cubicBezTo>
                <a:cubicBezTo>
                  <a:pt x="1034" y="163"/>
                  <a:pt x="1034" y="163"/>
                  <a:pt x="1034" y="163"/>
                </a:cubicBezTo>
                <a:cubicBezTo>
                  <a:pt x="1036" y="163"/>
                  <a:pt x="1038" y="162"/>
                  <a:pt x="1039" y="161"/>
                </a:cubicBezTo>
                <a:cubicBezTo>
                  <a:pt x="1039" y="160"/>
                  <a:pt x="1040" y="160"/>
                  <a:pt x="1040" y="160"/>
                </a:cubicBezTo>
                <a:cubicBezTo>
                  <a:pt x="1114" y="86"/>
                  <a:pt x="1114" y="86"/>
                  <a:pt x="1114" y="86"/>
                </a:cubicBezTo>
                <a:cubicBezTo>
                  <a:pt x="1117" y="83"/>
                  <a:pt x="1117" y="79"/>
                  <a:pt x="1114" y="7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420681C-ACA4-45E3-BDBC-B9050C1535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8479" y="967417"/>
            <a:ext cx="4819532" cy="4930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4604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4A2DB-BAE6-464F-80B4-0D5A855E03D9}"/>
              </a:ext>
            </a:extLst>
          </p:cNvPr>
          <p:cNvSpPr txBox="1">
            <a:spLocks/>
          </p:cNvSpPr>
          <p:nvPr/>
        </p:nvSpPr>
        <p:spPr>
          <a:xfrm>
            <a:off x="105878" y="163630"/>
            <a:ext cx="12192000" cy="61601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Documentation</a:t>
            </a:r>
            <a:endParaRPr lang="en-IN" dirty="0">
              <a:solidFill>
                <a:schemeClr val="accent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C88889E-7E25-478E-BE4F-9B98ACD8651D}"/>
              </a:ext>
            </a:extLst>
          </p:cNvPr>
          <p:cNvSpPr/>
          <p:nvPr/>
        </p:nvSpPr>
        <p:spPr>
          <a:xfrm>
            <a:off x="3586163" y="1100138"/>
            <a:ext cx="1083114" cy="5049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6E675F-C399-4D11-B3ED-E4E5066EEE9B}"/>
              </a:ext>
            </a:extLst>
          </p:cNvPr>
          <p:cNvSpPr txBox="1"/>
          <p:nvPr/>
        </p:nvSpPr>
        <p:spPr>
          <a:xfrm>
            <a:off x="0" y="6616495"/>
            <a:ext cx="98296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Image source: </a:t>
            </a:r>
            <a:r>
              <a:rPr lang="en-US" sz="800" dirty="0" err="1"/>
              <a:t>bmc</a:t>
            </a:r>
            <a:endParaRPr lang="en-IN" sz="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8332E7-4141-4008-B031-3F83B0FE4719}"/>
              </a:ext>
            </a:extLst>
          </p:cNvPr>
          <p:cNvSpPr txBox="1"/>
          <p:nvPr/>
        </p:nvSpPr>
        <p:spPr>
          <a:xfrm>
            <a:off x="1129364" y="781213"/>
            <a:ext cx="4751891" cy="46536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General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SOW – Statement of Work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Business Requirements Documents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</a:rPr>
              <a:t>Product / Project / Software Requirements Document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High/Low Level Design Documents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</a:rPr>
              <a:t>Test Plans, Test Cases</a:t>
            </a:r>
            <a:endParaRPr lang="en-US" sz="2000" b="0" i="0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User Guides, 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</a:rPr>
              <a:t>Installation Notes, Release Notes, FAQs, Build Plan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D351DA-0A31-4E7D-92D0-74E7F372FA83}"/>
              </a:ext>
            </a:extLst>
          </p:cNvPr>
          <p:cNvSpPr txBox="1"/>
          <p:nvPr/>
        </p:nvSpPr>
        <p:spPr>
          <a:xfrm>
            <a:off x="6770867" y="779647"/>
            <a:ext cx="5315255" cy="4191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Scrum: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</a:rPr>
              <a:t>Product Vision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</a:rPr>
              <a:t>Roadmap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</a:rPr>
              <a:t>User Stories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</a:rPr>
              <a:t>Product Backlog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</a:rPr>
              <a:t>Retrospective</a:t>
            </a:r>
            <a:endParaRPr lang="en-US" sz="2000" b="0" i="0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Meeting 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Mo</a:t>
            </a:r>
            <a:r>
              <a:rPr lang="en-US" sz="20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Ms</a:t>
            </a:r>
            <a:endParaRPr lang="en-US" sz="200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Weekly Reports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</a:rPr>
              <a:t>Review Reports</a:t>
            </a:r>
            <a:endParaRPr lang="en-US" sz="2000" b="0" i="0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50308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C88889E-7E25-478E-BE4F-9B98ACD8651D}"/>
              </a:ext>
            </a:extLst>
          </p:cNvPr>
          <p:cNvSpPr/>
          <p:nvPr/>
        </p:nvSpPr>
        <p:spPr>
          <a:xfrm>
            <a:off x="3586163" y="1100138"/>
            <a:ext cx="1083114" cy="5049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286127-D29C-4D2F-880A-AF97DC541D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987" y="640601"/>
            <a:ext cx="11651673" cy="58479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884A2DB-BAE6-464F-80B4-0D5A855E03D9}"/>
              </a:ext>
            </a:extLst>
          </p:cNvPr>
          <p:cNvSpPr txBox="1">
            <a:spLocks/>
          </p:cNvSpPr>
          <p:nvPr/>
        </p:nvSpPr>
        <p:spPr>
          <a:xfrm>
            <a:off x="105878" y="163630"/>
            <a:ext cx="12192000" cy="61601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Custom Report Sample</a:t>
            </a:r>
            <a:endParaRPr lang="en-IN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35448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4A2DB-BAE6-464F-80B4-0D5A855E03D9}"/>
              </a:ext>
            </a:extLst>
          </p:cNvPr>
          <p:cNvSpPr txBox="1">
            <a:spLocks/>
          </p:cNvSpPr>
          <p:nvPr/>
        </p:nvSpPr>
        <p:spPr>
          <a:xfrm>
            <a:off x="105878" y="163630"/>
            <a:ext cx="12192000" cy="61601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Tools</a:t>
            </a:r>
            <a:endParaRPr lang="en-IN" dirty="0">
              <a:solidFill>
                <a:schemeClr val="accent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C88889E-7E25-478E-BE4F-9B98ACD8651D}"/>
              </a:ext>
            </a:extLst>
          </p:cNvPr>
          <p:cNvSpPr/>
          <p:nvPr/>
        </p:nvSpPr>
        <p:spPr>
          <a:xfrm>
            <a:off x="3586163" y="1100138"/>
            <a:ext cx="1083114" cy="5049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6E675F-C399-4D11-B3ED-E4E5066EEE9B}"/>
              </a:ext>
            </a:extLst>
          </p:cNvPr>
          <p:cNvSpPr txBox="1"/>
          <p:nvPr/>
        </p:nvSpPr>
        <p:spPr>
          <a:xfrm>
            <a:off x="0" y="6616495"/>
            <a:ext cx="98296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Image source: </a:t>
            </a:r>
            <a:r>
              <a:rPr lang="en-US" sz="800" dirty="0" err="1"/>
              <a:t>bmc</a:t>
            </a:r>
            <a:endParaRPr lang="en-IN" sz="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8332E7-4141-4008-B031-3F83B0FE4719}"/>
              </a:ext>
            </a:extLst>
          </p:cNvPr>
          <p:cNvSpPr txBox="1"/>
          <p:nvPr/>
        </p:nvSpPr>
        <p:spPr>
          <a:xfrm>
            <a:off x="1129364" y="781213"/>
            <a:ext cx="9933271" cy="66518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</a:rPr>
              <a:t>Jira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Microsoft Project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Azure DevOps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</a:rPr>
              <a:t>Microsoft Excel / Google Sheets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SharePoint / 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</a:rPr>
              <a:t>Organization Assets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Calendar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</a:rPr>
              <a:t>Mail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3200" b="0" i="0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3200" b="0" i="0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56312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4A2DB-BAE6-464F-80B4-0D5A855E03D9}"/>
              </a:ext>
            </a:extLst>
          </p:cNvPr>
          <p:cNvSpPr txBox="1">
            <a:spLocks/>
          </p:cNvSpPr>
          <p:nvPr/>
        </p:nvSpPr>
        <p:spPr>
          <a:xfrm>
            <a:off x="105878" y="163630"/>
            <a:ext cx="12192000" cy="61601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DevOps</a:t>
            </a:r>
            <a:endParaRPr lang="en-IN" dirty="0">
              <a:solidFill>
                <a:schemeClr val="accent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C88889E-7E25-478E-BE4F-9B98ACD8651D}"/>
              </a:ext>
            </a:extLst>
          </p:cNvPr>
          <p:cNvSpPr/>
          <p:nvPr/>
        </p:nvSpPr>
        <p:spPr>
          <a:xfrm>
            <a:off x="3586163" y="1100138"/>
            <a:ext cx="1083114" cy="5049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6E675F-C399-4D11-B3ED-E4E5066EEE9B}"/>
              </a:ext>
            </a:extLst>
          </p:cNvPr>
          <p:cNvSpPr txBox="1"/>
          <p:nvPr/>
        </p:nvSpPr>
        <p:spPr>
          <a:xfrm>
            <a:off x="0" y="6616495"/>
            <a:ext cx="98296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Image source: </a:t>
            </a:r>
            <a:r>
              <a:rPr lang="en-US" sz="800" dirty="0" err="1"/>
              <a:t>bmc</a:t>
            </a:r>
            <a:endParaRPr lang="en-IN" sz="800" dirty="0"/>
          </a:p>
        </p:txBody>
      </p:sp>
      <p:pic>
        <p:nvPicPr>
          <p:cNvPr id="6146" name="Picture 2" descr="How to Become an DevOps Engineer in 2020 | by Shane Shown | The Startup |  Medium">
            <a:extLst>
              <a:ext uri="{FF2B5EF4-FFF2-40B4-BE49-F238E27FC236}">
                <a16:creationId xmlns:a16="http://schemas.microsoft.com/office/drawing/2014/main" id="{F75DF35E-1AFA-47F0-B166-CD06276766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" y="709613"/>
            <a:ext cx="10248900" cy="543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84340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4A2DB-BAE6-464F-80B4-0D5A855E03D9}"/>
              </a:ext>
            </a:extLst>
          </p:cNvPr>
          <p:cNvSpPr txBox="1">
            <a:spLocks/>
          </p:cNvSpPr>
          <p:nvPr/>
        </p:nvSpPr>
        <p:spPr>
          <a:xfrm>
            <a:off x="105878" y="163630"/>
            <a:ext cx="12192000" cy="61601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More Learning</a:t>
            </a:r>
            <a:endParaRPr lang="en-IN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A7EC8E-73C0-4598-A865-6B77101DBB0A}"/>
              </a:ext>
            </a:extLst>
          </p:cNvPr>
          <p:cNvSpPr txBox="1"/>
          <p:nvPr/>
        </p:nvSpPr>
        <p:spPr>
          <a:xfrm>
            <a:off x="1129364" y="781213"/>
            <a:ext cx="9933271" cy="36971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Internet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LinkedIn Learning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</a:rPr>
              <a:t>Udemy</a:t>
            </a:r>
            <a:endParaRPr lang="en-US" sz="3200" b="0" i="0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Training P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</a:rPr>
              <a:t>rograms by Professional Bodies</a:t>
            </a:r>
            <a:endParaRPr lang="en-US" sz="3200" b="0" i="0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3200" b="0" i="0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</p:txBody>
      </p:sp>
      <p:pic>
        <p:nvPicPr>
          <p:cNvPr id="7170" name="Picture 2" descr="ITIL certification guide: Costs, requirements, levels and paths | CIO">
            <a:extLst>
              <a:ext uri="{FF2B5EF4-FFF2-40B4-BE49-F238E27FC236}">
                <a16:creationId xmlns:a16="http://schemas.microsoft.com/office/drawing/2014/main" id="{0DD60F97-89D0-4EFD-80C3-26D61A2DA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4742" y="4819828"/>
            <a:ext cx="3057258" cy="2038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39012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4A2DB-BAE6-464F-80B4-0D5A855E03D9}"/>
              </a:ext>
            </a:extLst>
          </p:cNvPr>
          <p:cNvSpPr txBox="1">
            <a:spLocks/>
          </p:cNvSpPr>
          <p:nvPr/>
        </p:nvSpPr>
        <p:spPr>
          <a:xfrm>
            <a:off x="105878" y="163630"/>
            <a:ext cx="12192000" cy="61601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Certifications</a:t>
            </a:r>
            <a:endParaRPr lang="en-IN" dirty="0">
              <a:solidFill>
                <a:schemeClr val="accent1"/>
              </a:solidFill>
            </a:endParaRPr>
          </a:p>
        </p:txBody>
      </p:sp>
      <p:pic>
        <p:nvPicPr>
          <p:cNvPr id="7170" name="Picture 2" descr="ITIL certification guide: Costs, requirements, levels and paths | CIO">
            <a:extLst>
              <a:ext uri="{FF2B5EF4-FFF2-40B4-BE49-F238E27FC236}">
                <a16:creationId xmlns:a16="http://schemas.microsoft.com/office/drawing/2014/main" id="{0DD60F97-89D0-4EFD-80C3-26D61A2DA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4742" y="4819828"/>
            <a:ext cx="3057258" cy="2038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174" name="TextBox 4">
            <a:extLst>
              <a:ext uri="{FF2B5EF4-FFF2-40B4-BE49-F238E27FC236}">
                <a16:creationId xmlns:a16="http://schemas.microsoft.com/office/drawing/2014/main" id="{8F58A87D-D2AF-9BDA-0303-B7EC191EACA7}"/>
              </a:ext>
            </a:extLst>
          </p:cNvPr>
          <p:cNvGraphicFramePr/>
          <p:nvPr/>
        </p:nvGraphicFramePr>
        <p:xfrm>
          <a:off x="1129364" y="781213"/>
          <a:ext cx="9933271" cy="51744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7073640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4A2DB-BAE6-464F-80B4-0D5A855E03D9}"/>
              </a:ext>
            </a:extLst>
          </p:cNvPr>
          <p:cNvSpPr txBox="1">
            <a:spLocks/>
          </p:cNvSpPr>
          <p:nvPr/>
        </p:nvSpPr>
        <p:spPr>
          <a:xfrm>
            <a:off x="105878" y="163630"/>
            <a:ext cx="12192000" cy="61601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Disadvantages</a:t>
            </a:r>
            <a:endParaRPr lang="en-IN" dirty="0">
              <a:solidFill>
                <a:schemeClr val="accent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C88889E-7E25-478E-BE4F-9B98ACD8651D}"/>
              </a:ext>
            </a:extLst>
          </p:cNvPr>
          <p:cNvSpPr/>
          <p:nvPr/>
        </p:nvSpPr>
        <p:spPr>
          <a:xfrm>
            <a:off x="3586163" y="1100138"/>
            <a:ext cx="1083114" cy="5049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8332E7-4141-4008-B031-3F83B0FE4719}"/>
              </a:ext>
            </a:extLst>
          </p:cNvPr>
          <p:cNvSpPr txBox="1"/>
          <p:nvPr/>
        </p:nvSpPr>
        <p:spPr>
          <a:xfrm>
            <a:off x="1129364" y="781213"/>
            <a:ext cx="9933271" cy="4435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No system is perfect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</a:rPr>
              <a:t>There is no one size fit for all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Continuous Training is necessary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</a:rPr>
              <a:t>Too many meetings (?)</a:t>
            </a:r>
            <a:endParaRPr lang="en-US" sz="3200" b="0" i="0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If not managed properly, some parts can go wrong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</a:rPr>
              <a:t>If not monitored/audited properly, process can go wrong</a:t>
            </a:r>
            <a:endParaRPr lang="en-US" sz="3200" b="0" i="0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81129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36" name="Group 12335">
            <a:extLst>
              <a:ext uri="{FF2B5EF4-FFF2-40B4-BE49-F238E27FC236}">
                <a16:creationId xmlns:a16="http://schemas.microsoft.com/office/drawing/2014/main" id="{166BF9EE-F7AC-4FA5-AC7E-001B3A642F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12337" name="Freeform 11">
              <a:extLst>
                <a:ext uri="{FF2B5EF4-FFF2-40B4-BE49-F238E27FC236}">
                  <a16:creationId xmlns:a16="http://schemas.microsoft.com/office/drawing/2014/main" id="{3B48D182-44E3-4D8B-ACEF-F1A900BE44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2338" name="Freeform 12">
              <a:extLst>
                <a:ext uri="{FF2B5EF4-FFF2-40B4-BE49-F238E27FC236}">
                  <a16:creationId xmlns:a16="http://schemas.microsoft.com/office/drawing/2014/main" id="{355A535A-A489-477F-A314-593AA8CAFB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2339" name="Freeform 13">
              <a:extLst>
                <a:ext uri="{FF2B5EF4-FFF2-40B4-BE49-F238E27FC236}">
                  <a16:creationId xmlns:a16="http://schemas.microsoft.com/office/drawing/2014/main" id="{954C2D4C-FD83-4EF4-9312-04442ABD66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2340" name="Freeform 14">
              <a:extLst>
                <a:ext uri="{FF2B5EF4-FFF2-40B4-BE49-F238E27FC236}">
                  <a16:creationId xmlns:a16="http://schemas.microsoft.com/office/drawing/2014/main" id="{C20701C2-CD9A-4698-BC97-E1085820C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2341" name="Freeform 15">
              <a:extLst>
                <a:ext uri="{FF2B5EF4-FFF2-40B4-BE49-F238E27FC236}">
                  <a16:creationId xmlns:a16="http://schemas.microsoft.com/office/drawing/2014/main" id="{62575C35-466F-42AE-87A1-D691849AB8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2342" name="Freeform 16">
              <a:extLst>
                <a:ext uri="{FF2B5EF4-FFF2-40B4-BE49-F238E27FC236}">
                  <a16:creationId xmlns:a16="http://schemas.microsoft.com/office/drawing/2014/main" id="{58236F37-6119-45AC-80A0-CD2C311B50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2343" name="Freeform 17">
              <a:extLst>
                <a:ext uri="{FF2B5EF4-FFF2-40B4-BE49-F238E27FC236}">
                  <a16:creationId xmlns:a16="http://schemas.microsoft.com/office/drawing/2014/main" id="{F3FDD799-39FE-4D6F-9A64-2F472B2150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2344" name="Freeform 18">
              <a:extLst>
                <a:ext uri="{FF2B5EF4-FFF2-40B4-BE49-F238E27FC236}">
                  <a16:creationId xmlns:a16="http://schemas.microsoft.com/office/drawing/2014/main" id="{9820D241-1D49-442C-A95A-00BC1BF9E2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2345" name="Freeform 19">
              <a:extLst>
                <a:ext uri="{FF2B5EF4-FFF2-40B4-BE49-F238E27FC236}">
                  <a16:creationId xmlns:a16="http://schemas.microsoft.com/office/drawing/2014/main" id="{EBC2197C-B383-4866-8ABD-74222400BE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2346" name="Freeform 20">
              <a:extLst>
                <a:ext uri="{FF2B5EF4-FFF2-40B4-BE49-F238E27FC236}">
                  <a16:creationId xmlns:a16="http://schemas.microsoft.com/office/drawing/2014/main" id="{404B06AA-FC93-4471-9DE4-56A401E70A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2347" name="Freeform 21">
              <a:extLst>
                <a:ext uri="{FF2B5EF4-FFF2-40B4-BE49-F238E27FC236}">
                  <a16:creationId xmlns:a16="http://schemas.microsoft.com/office/drawing/2014/main" id="{E580600C-013F-4FAF-8FB7-4CC0FA80A9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2348" name="Freeform 22">
              <a:extLst>
                <a:ext uri="{FF2B5EF4-FFF2-40B4-BE49-F238E27FC236}">
                  <a16:creationId xmlns:a16="http://schemas.microsoft.com/office/drawing/2014/main" id="{9BFCF199-64B2-4AEE-88C4-E954ABF362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2350" name="Group 12349">
            <a:extLst>
              <a:ext uri="{FF2B5EF4-FFF2-40B4-BE49-F238E27FC236}">
                <a16:creationId xmlns:a16="http://schemas.microsoft.com/office/drawing/2014/main" id="{E312DBA5-56D8-42B2-BA94-28168C2A67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786"/>
            <a:ext cx="2356675" cy="6854040"/>
            <a:chOff x="6627813" y="194833"/>
            <a:chExt cx="1952625" cy="5678918"/>
          </a:xfrm>
        </p:grpSpPr>
        <p:sp>
          <p:nvSpPr>
            <p:cNvPr id="12351" name="Freeform 27">
              <a:extLst>
                <a:ext uri="{FF2B5EF4-FFF2-40B4-BE49-F238E27FC236}">
                  <a16:creationId xmlns:a16="http://schemas.microsoft.com/office/drawing/2014/main" id="{7AD46C74-3117-46B0-B267-0F61B57CAC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352" name="Freeform 28">
              <a:extLst>
                <a:ext uri="{FF2B5EF4-FFF2-40B4-BE49-F238E27FC236}">
                  <a16:creationId xmlns:a16="http://schemas.microsoft.com/office/drawing/2014/main" id="{8C13B810-9664-45D8-8510-D6ED0ADD72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353" name="Freeform 29">
              <a:extLst>
                <a:ext uri="{FF2B5EF4-FFF2-40B4-BE49-F238E27FC236}">
                  <a16:creationId xmlns:a16="http://schemas.microsoft.com/office/drawing/2014/main" id="{10306E52-A922-4458-BCCE-C3C840CC75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354" name="Freeform 30">
              <a:extLst>
                <a:ext uri="{FF2B5EF4-FFF2-40B4-BE49-F238E27FC236}">
                  <a16:creationId xmlns:a16="http://schemas.microsoft.com/office/drawing/2014/main" id="{CB578819-B7E7-4250-932F-52AE2A2A9A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355" name="Freeform 31">
              <a:extLst>
                <a:ext uri="{FF2B5EF4-FFF2-40B4-BE49-F238E27FC236}">
                  <a16:creationId xmlns:a16="http://schemas.microsoft.com/office/drawing/2014/main" id="{454B9C91-B623-424A-B16E-F764F189D3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356" name="Freeform 32">
              <a:extLst>
                <a:ext uri="{FF2B5EF4-FFF2-40B4-BE49-F238E27FC236}">
                  <a16:creationId xmlns:a16="http://schemas.microsoft.com/office/drawing/2014/main" id="{EFD03C4A-8484-41E6-B458-032F1DCA70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357" name="Freeform 33">
              <a:extLst>
                <a:ext uri="{FF2B5EF4-FFF2-40B4-BE49-F238E27FC236}">
                  <a16:creationId xmlns:a16="http://schemas.microsoft.com/office/drawing/2014/main" id="{DDC2F3C3-1D4E-4913-9C5C-F9A65B47E5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358" name="Freeform 34">
              <a:extLst>
                <a:ext uri="{FF2B5EF4-FFF2-40B4-BE49-F238E27FC236}">
                  <a16:creationId xmlns:a16="http://schemas.microsoft.com/office/drawing/2014/main" id="{1E15BCA2-2420-4C53-ADE9-40FBAC2384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359" name="Freeform 35">
              <a:extLst>
                <a:ext uri="{FF2B5EF4-FFF2-40B4-BE49-F238E27FC236}">
                  <a16:creationId xmlns:a16="http://schemas.microsoft.com/office/drawing/2014/main" id="{73D5FBF4-7129-4C51-B603-E3BC334195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360" name="Freeform 36">
              <a:extLst>
                <a:ext uri="{FF2B5EF4-FFF2-40B4-BE49-F238E27FC236}">
                  <a16:creationId xmlns:a16="http://schemas.microsoft.com/office/drawing/2014/main" id="{0165B164-CE2A-494C-88FC-507232B37C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361" name="Freeform 37">
              <a:extLst>
                <a:ext uri="{FF2B5EF4-FFF2-40B4-BE49-F238E27FC236}">
                  <a16:creationId xmlns:a16="http://schemas.microsoft.com/office/drawing/2014/main" id="{87F127E5-B10B-4D18-BCF0-E7C3C7F401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362" name="Freeform 38">
              <a:extLst>
                <a:ext uri="{FF2B5EF4-FFF2-40B4-BE49-F238E27FC236}">
                  <a16:creationId xmlns:a16="http://schemas.microsoft.com/office/drawing/2014/main" id="{FC692D59-F28D-4E42-B435-225F2C6CFA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12364" name="Rectangle 12363">
            <a:extLst>
              <a:ext uri="{FF2B5EF4-FFF2-40B4-BE49-F238E27FC236}">
                <a16:creationId xmlns:a16="http://schemas.microsoft.com/office/drawing/2014/main" id="{1996130F-9AB5-4DE9-8574-3AF891C5C1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366" name="Freeform 6">
            <a:extLst>
              <a:ext uri="{FF2B5EF4-FFF2-40B4-BE49-F238E27FC236}">
                <a16:creationId xmlns:a16="http://schemas.microsoft.com/office/drawing/2014/main" id="{3623DEAC-F39C-45D6-86DC-1033F64295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 useBgFill="1">
        <p:nvSpPr>
          <p:cNvPr id="12368" name="Rectangle 12367">
            <a:extLst>
              <a:ext uri="{FF2B5EF4-FFF2-40B4-BE49-F238E27FC236}">
                <a16:creationId xmlns:a16="http://schemas.microsoft.com/office/drawing/2014/main" id="{A692209D-B607-46C3-8560-07AF722916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70" name="Rectangle 12369">
            <a:extLst>
              <a:ext uri="{FF2B5EF4-FFF2-40B4-BE49-F238E27FC236}">
                <a16:creationId xmlns:a16="http://schemas.microsoft.com/office/drawing/2014/main" id="{94874638-CF15-4908-BC4B-4908744D0B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4639734" cy="6858000"/>
          </a:xfrm>
          <a:prstGeom prst="rect">
            <a:avLst/>
          </a:prstGeom>
          <a:solidFill>
            <a:schemeClr val="tx2">
              <a:lumMod val="50000"/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F22644-6F32-4D21-8E09-A6787473B3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279" y="967417"/>
            <a:ext cx="3778870" cy="394325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>
                <a:solidFill>
                  <a:srgbClr val="FEFFFF"/>
                </a:solidFill>
              </a:rPr>
              <a:t>Thank You</a:t>
            </a:r>
          </a:p>
        </p:txBody>
      </p:sp>
      <p:sp>
        <p:nvSpPr>
          <p:cNvPr id="12372" name="Freeform 5">
            <a:extLst>
              <a:ext uri="{FF2B5EF4-FFF2-40B4-BE49-F238E27FC236}">
                <a16:creationId xmlns:a16="http://schemas.microsoft.com/office/drawing/2014/main" id="{5F1B8348-CD6E-4561-A704-C232D9A2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5033007"/>
            <a:ext cx="5404022" cy="857047"/>
          </a:xfrm>
          <a:custGeom>
            <a:avLst/>
            <a:gdLst>
              <a:gd name="T0" fmla="*/ 1114 w 1117"/>
              <a:gd name="T1" fmla="*/ 77 h 163"/>
              <a:gd name="T2" fmla="*/ 1040 w 1117"/>
              <a:gd name="T3" fmla="*/ 3 h 163"/>
              <a:gd name="T4" fmla="*/ 1039 w 1117"/>
              <a:gd name="T5" fmla="*/ 2 h 163"/>
              <a:gd name="T6" fmla="*/ 1034 w 1117"/>
              <a:gd name="T7" fmla="*/ 0 h 163"/>
              <a:gd name="T8" fmla="*/ 578 w 1117"/>
              <a:gd name="T9" fmla="*/ 0 h 163"/>
              <a:gd name="T10" fmla="*/ 562 w 1117"/>
              <a:gd name="T11" fmla="*/ 0 h 163"/>
              <a:gd name="T12" fmla="*/ 440 w 1117"/>
              <a:gd name="T13" fmla="*/ 0 h 163"/>
              <a:gd name="T14" fmla="*/ 106 w 1117"/>
              <a:gd name="T15" fmla="*/ 0 h 163"/>
              <a:gd name="T16" fmla="*/ 0 w 1117"/>
              <a:gd name="T17" fmla="*/ 0 h 163"/>
              <a:gd name="T18" fmla="*/ 0 w 1117"/>
              <a:gd name="T19" fmla="*/ 163 h 163"/>
              <a:gd name="T20" fmla="*/ 106 w 1117"/>
              <a:gd name="T21" fmla="*/ 163 h 163"/>
              <a:gd name="T22" fmla="*/ 440 w 1117"/>
              <a:gd name="T23" fmla="*/ 163 h 163"/>
              <a:gd name="T24" fmla="*/ 562 w 1117"/>
              <a:gd name="T25" fmla="*/ 163 h 163"/>
              <a:gd name="T26" fmla="*/ 578 w 1117"/>
              <a:gd name="T27" fmla="*/ 163 h 163"/>
              <a:gd name="T28" fmla="*/ 1034 w 1117"/>
              <a:gd name="T29" fmla="*/ 163 h 163"/>
              <a:gd name="T30" fmla="*/ 1039 w 1117"/>
              <a:gd name="T31" fmla="*/ 161 h 163"/>
              <a:gd name="T32" fmla="*/ 1040 w 1117"/>
              <a:gd name="T33" fmla="*/ 160 h 163"/>
              <a:gd name="T34" fmla="*/ 1114 w 1117"/>
              <a:gd name="T35" fmla="*/ 86 h 163"/>
              <a:gd name="T36" fmla="*/ 1114 w 1117"/>
              <a:gd name="T37" fmla="*/ 77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117" h="163">
                <a:moveTo>
                  <a:pt x="1114" y="77"/>
                </a:moveTo>
                <a:cubicBezTo>
                  <a:pt x="1040" y="3"/>
                  <a:pt x="1040" y="3"/>
                  <a:pt x="1040" y="3"/>
                </a:cubicBezTo>
                <a:cubicBezTo>
                  <a:pt x="1040" y="2"/>
                  <a:pt x="1039" y="2"/>
                  <a:pt x="1039" y="2"/>
                </a:cubicBezTo>
                <a:cubicBezTo>
                  <a:pt x="1038" y="1"/>
                  <a:pt x="1036" y="0"/>
                  <a:pt x="1034" y="0"/>
                </a:cubicBezTo>
                <a:cubicBezTo>
                  <a:pt x="578" y="0"/>
                  <a:pt x="578" y="0"/>
                  <a:pt x="578" y="0"/>
                </a:cubicBezTo>
                <a:cubicBezTo>
                  <a:pt x="562" y="0"/>
                  <a:pt x="562" y="0"/>
                  <a:pt x="562" y="0"/>
                </a:cubicBezTo>
                <a:cubicBezTo>
                  <a:pt x="440" y="0"/>
                  <a:pt x="440" y="0"/>
                  <a:pt x="440" y="0"/>
                </a:cubicBezTo>
                <a:cubicBezTo>
                  <a:pt x="106" y="0"/>
                  <a:pt x="106" y="0"/>
                  <a:pt x="106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3"/>
                  <a:pt x="0" y="163"/>
                  <a:pt x="0" y="163"/>
                </a:cubicBezTo>
                <a:cubicBezTo>
                  <a:pt x="106" y="163"/>
                  <a:pt x="106" y="163"/>
                  <a:pt x="106" y="163"/>
                </a:cubicBezTo>
                <a:cubicBezTo>
                  <a:pt x="440" y="163"/>
                  <a:pt x="440" y="163"/>
                  <a:pt x="440" y="163"/>
                </a:cubicBezTo>
                <a:cubicBezTo>
                  <a:pt x="562" y="163"/>
                  <a:pt x="562" y="163"/>
                  <a:pt x="562" y="163"/>
                </a:cubicBezTo>
                <a:cubicBezTo>
                  <a:pt x="578" y="163"/>
                  <a:pt x="578" y="163"/>
                  <a:pt x="578" y="163"/>
                </a:cubicBezTo>
                <a:cubicBezTo>
                  <a:pt x="1034" y="163"/>
                  <a:pt x="1034" y="163"/>
                  <a:pt x="1034" y="163"/>
                </a:cubicBezTo>
                <a:cubicBezTo>
                  <a:pt x="1036" y="163"/>
                  <a:pt x="1038" y="162"/>
                  <a:pt x="1039" y="161"/>
                </a:cubicBezTo>
                <a:cubicBezTo>
                  <a:pt x="1039" y="160"/>
                  <a:pt x="1040" y="160"/>
                  <a:pt x="1040" y="160"/>
                </a:cubicBezTo>
                <a:cubicBezTo>
                  <a:pt x="1114" y="86"/>
                  <a:pt x="1114" y="86"/>
                  <a:pt x="1114" y="86"/>
                </a:cubicBezTo>
                <a:cubicBezTo>
                  <a:pt x="1117" y="83"/>
                  <a:pt x="1117" y="79"/>
                  <a:pt x="1114" y="7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2290" name="Picture 2" descr="9 Questions you should ask web development agency before building a web  site - Orange Hill Development">
            <a:extLst>
              <a:ext uri="{FF2B5EF4-FFF2-40B4-BE49-F238E27FC236}">
                <a16:creationId xmlns:a16="http://schemas.microsoft.com/office/drawing/2014/main" id="{F839CDD0-8B7B-4142-975D-CE15E2587D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87994" y="1916766"/>
            <a:ext cx="5640502" cy="3031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03378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BAF63F-9D09-423F-8679-E3EFFD45F7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 Agile…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7EF7C4-68BF-48D0-97D0-DF23FB74DE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771332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19" name="Group 13318">
            <a:extLst>
              <a:ext uri="{FF2B5EF4-FFF2-40B4-BE49-F238E27FC236}">
                <a16:creationId xmlns:a16="http://schemas.microsoft.com/office/drawing/2014/main" id="{166BF9EE-F7AC-4FA5-AC7E-001B3A642F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13320" name="Freeform 11">
              <a:extLst>
                <a:ext uri="{FF2B5EF4-FFF2-40B4-BE49-F238E27FC236}">
                  <a16:creationId xmlns:a16="http://schemas.microsoft.com/office/drawing/2014/main" id="{3B48D182-44E3-4D8B-ACEF-F1A900BE44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3321" name="Freeform 12">
              <a:extLst>
                <a:ext uri="{FF2B5EF4-FFF2-40B4-BE49-F238E27FC236}">
                  <a16:creationId xmlns:a16="http://schemas.microsoft.com/office/drawing/2014/main" id="{355A535A-A489-477F-A314-593AA8CAFB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3322" name="Freeform 13">
              <a:extLst>
                <a:ext uri="{FF2B5EF4-FFF2-40B4-BE49-F238E27FC236}">
                  <a16:creationId xmlns:a16="http://schemas.microsoft.com/office/drawing/2014/main" id="{954C2D4C-FD83-4EF4-9312-04442ABD66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3323" name="Freeform 14">
              <a:extLst>
                <a:ext uri="{FF2B5EF4-FFF2-40B4-BE49-F238E27FC236}">
                  <a16:creationId xmlns:a16="http://schemas.microsoft.com/office/drawing/2014/main" id="{C20701C2-CD9A-4698-BC97-E1085820C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3324" name="Freeform 15">
              <a:extLst>
                <a:ext uri="{FF2B5EF4-FFF2-40B4-BE49-F238E27FC236}">
                  <a16:creationId xmlns:a16="http://schemas.microsoft.com/office/drawing/2014/main" id="{62575C35-466F-42AE-87A1-D691849AB8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3325" name="Freeform 16">
              <a:extLst>
                <a:ext uri="{FF2B5EF4-FFF2-40B4-BE49-F238E27FC236}">
                  <a16:creationId xmlns:a16="http://schemas.microsoft.com/office/drawing/2014/main" id="{58236F37-6119-45AC-80A0-CD2C311B50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3326" name="Freeform 17">
              <a:extLst>
                <a:ext uri="{FF2B5EF4-FFF2-40B4-BE49-F238E27FC236}">
                  <a16:creationId xmlns:a16="http://schemas.microsoft.com/office/drawing/2014/main" id="{F3FDD799-39FE-4D6F-9A64-2F472B2150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3327" name="Freeform 18">
              <a:extLst>
                <a:ext uri="{FF2B5EF4-FFF2-40B4-BE49-F238E27FC236}">
                  <a16:creationId xmlns:a16="http://schemas.microsoft.com/office/drawing/2014/main" id="{9820D241-1D49-442C-A95A-00BC1BF9E2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3328" name="Freeform 19">
              <a:extLst>
                <a:ext uri="{FF2B5EF4-FFF2-40B4-BE49-F238E27FC236}">
                  <a16:creationId xmlns:a16="http://schemas.microsoft.com/office/drawing/2014/main" id="{EBC2197C-B383-4866-8ABD-74222400BE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3329" name="Freeform 20">
              <a:extLst>
                <a:ext uri="{FF2B5EF4-FFF2-40B4-BE49-F238E27FC236}">
                  <a16:creationId xmlns:a16="http://schemas.microsoft.com/office/drawing/2014/main" id="{404B06AA-FC93-4471-9DE4-56A401E70A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3330" name="Freeform 21">
              <a:extLst>
                <a:ext uri="{FF2B5EF4-FFF2-40B4-BE49-F238E27FC236}">
                  <a16:creationId xmlns:a16="http://schemas.microsoft.com/office/drawing/2014/main" id="{E580600C-013F-4FAF-8FB7-4CC0FA80A9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3331" name="Freeform 22">
              <a:extLst>
                <a:ext uri="{FF2B5EF4-FFF2-40B4-BE49-F238E27FC236}">
                  <a16:creationId xmlns:a16="http://schemas.microsoft.com/office/drawing/2014/main" id="{9BFCF199-64B2-4AEE-88C4-E954ABF362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3333" name="Group 13332">
            <a:extLst>
              <a:ext uri="{FF2B5EF4-FFF2-40B4-BE49-F238E27FC236}">
                <a16:creationId xmlns:a16="http://schemas.microsoft.com/office/drawing/2014/main" id="{E312DBA5-56D8-42B2-BA94-28168C2A67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786"/>
            <a:ext cx="2356675" cy="6854040"/>
            <a:chOff x="6627813" y="194833"/>
            <a:chExt cx="1952625" cy="5678918"/>
          </a:xfrm>
        </p:grpSpPr>
        <p:sp>
          <p:nvSpPr>
            <p:cNvPr id="13334" name="Freeform 27">
              <a:extLst>
                <a:ext uri="{FF2B5EF4-FFF2-40B4-BE49-F238E27FC236}">
                  <a16:creationId xmlns:a16="http://schemas.microsoft.com/office/drawing/2014/main" id="{7AD46C74-3117-46B0-B267-0F61B57CAC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335" name="Freeform 28">
              <a:extLst>
                <a:ext uri="{FF2B5EF4-FFF2-40B4-BE49-F238E27FC236}">
                  <a16:creationId xmlns:a16="http://schemas.microsoft.com/office/drawing/2014/main" id="{8C13B810-9664-45D8-8510-D6ED0ADD72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336" name="Freeform 29">
              <a:extLst>
                <a:ext uri="{FF2B5EF4-FFF2-40B4-BE49-F238E27FC236}">
                  <a16:creationId xmlns:a16="http://schemas.microsoft.com/office/drawing/2014/main" id="{10306E52-A922-4458-BCCE-C3C840CC75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337" name="Freeform 30">
              <a:extLst>
                <a:ext uri="{FF2B5EF4-FFF2-40B4-BE49-F238E27FC236}">
                  <a16:creationId xmlns:a16="http://schemas.microsoft.com/office/drawing/2014/main" id="{CB578819-B7E7-4250-932F-52AE2A2A9A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338" name="Freeform 31">
              <a:extLst>
                <a:ext uri="{FF2B5EF4-FFF2-40B4-BE49-F238E27FC236}">
                  <a16:creationId xmlns:a16="http://schemas.microsoft.com/office/drawing/2014/main" id="{454B9C91-B623-424A-B16E-F764F189D3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339" name="Freeform 32">
              <a:extLst>
                <a:ext uri="{FF2B5EF4-FFF2-40B4-BE49-F238E27FC236}">
                  <a16:creationId xmlns:a16="http://schemas.microsoft.com/office/drawing/2014/main" id="{EFD03C4A-8484-41E6-B458-032F1DCA70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340" name="Freeform 33">
              <a:extLst>
                <a:ext uri="{FF2B5EF4-FFF2-40B4-BE49-F238E27FC236}">
                  <a16:creationId xmlns:a16="http://schemas.microsoft.com/office/drawing/2014/main" id="{DDC2F3C3-1D4E-4913-9C5C-F9A65B47E5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341" name="Freeform 34">
              <a:extLst>
                <a:ext uri="{FF2B5EF4-FFF2-40B4-BE49-F238E27FC236}">
                  <a16:creationId xmlns:a16="http://schemas.microsoft.com/office/drawing/2014/main" id="{1E15BCA2-2420-4C53-ADE9-40FBAC2384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342" name="Freeform 35">
              <a:extLst>
                <a:ext uri="{FF2B5EF4-FFF2-40B4-BE49-F238E27FC236}">
                  <a16:creationId xmlns:a16="http://schemas.microsoft.com/office/drawing/2014/main" id="{73D5FBF4-7129-4C51-B603-E3BC334195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343" name="Freeform 36">
              <a:extLst>
                <a:ext uri="{FF2B5EF4-FFF2-40B4-BE49-F238E27FC236}">
                  <a16:creationId xmlns:a16="http://schemas.microsoft.com/office/drawing/2014/main" id="{0165B164-CE2A-494C-88FC-507232B37C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344" name="Freeform 37">
              <a:extLst>
                <a:ext uri="{FF2B5EF4-FFF2-40B4-BE49-F238E27FC236}">
                  <a16:creationId xmlns:a16="http://schemas.microsoft.com/office/drawing/2014/main" id="{87F127E5-B10B-4D18-BCF0-E7C3C7F401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345" name="Freeform 38">
              <a:extLst>
                <a:ext uri="{FF2B5EF4-FFF2-40B4-BE49-F238E27FC236}">
                  <a16:creationId xmlns:a16="http://schemas.microsoft.com/office/drawing/2014/main" id="{FC692D59-F28D-4E42-B435-225F2C6CFA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13347" name="Rectangle 13346">
            <a:extLst>
              <a:ext uri="{FF2B5EF4-FFF2-40B4-BE49-F238E27FC236}">
                <a16:creationId xmlns:a16="http://schemas.microsoft.com/office/drawing/2014/main" id="{1996130F-9AB5-4DE9-8574-3AF891C5C1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349" name="Freeform 11">
            <a:extLst>
              <a:ext uri="{FF2B5EF4-FFF2-40B4-BE49-F238E27FC236}">
                <a16:creationId xmlns:a16="http://schemas.microsoft.com/office/drawing/2014/main" id="{7326F4E6-9131-42DA-97B2-0BA8D1E258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84A2DB-BAE6-464F-80B4-0D5A855E03D9}"/>
              </a:ext>
            </a:extLst>
          </p:cNvPr>
          <p:cNvSpPr txBox="1">
            <a:spLocks/>
          </p:cNvSpPr>
          <p:nvPr/>
        </p:nvSpPr>
        <p:spPr>
          <a:xfrm>
            <a:off x="1687669" y="624110"/>
            <a:ext cx="4137059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457200">
              <a:spcAft>
                <a:spcPts val="600"/>
              </a:spcAft>
            </a:pPr>
            <a:r>
              <a:rPr lang="en-US" sz="3200">
                <a:solidFill>
                  <a:schemeClr val="tx1">
                    <a:lumMod val="85000"/>
                    <a:lumOff val="15000"/>
                  </a:schemeClr>
                </a:solidFill>
              </a:rPr>
              <a:t>Agile Manifesto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A7EC8E-73C0-4598-A865-6B77101DBB0A}"/>
              </a:ext>
            </a:extLst>
          </p:cNvPr>
          <p:cNvSpPr txBox="1"/>
          <p:nvPr/>
        </p:nvSpPr>
        <p:spPr>
          <a:xfrm>
            <a:off x="1683956" y="2133600"/>
            <a:ext cx="4140772" cy="37776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</a:pPr>
            <a:r>
              <a:rPr lang="en-US" b="0" i="0">
                <a:solidFill>
                  <a:srgbClr val="000000"/>
                </a:solidFill>
                <a:effectLst/>
              </a:rPr>
              <a:t>Individuals and interactions over processes and tools</a:t>
            </a:r>
          </a:p>
          <a:p>
            <a:pPr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</a:pPr>
            <a:r>
              <a:rPr lang="en-US" b="0" i="0">
                <a:solidFill>
                  <a:srgbClr val="000000"/>
                </a:solidFill>
                <a:effectLst/>
              </a:rPr>
              <a:t>Working software over comprehensive documentation</a:t>
            </a:r>
          </a:p>
          <a:p>
            <a:pPr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</a:pPr>
            <a:r>
              <a:rPr lang="en-US" b="0" i="0">
                <a:solidFill>
                  <a:srgbClr val="000000"/>
                </a:solidFill>
                <a:effectLst/>
              </a:rPr>
              <a:t>Customer collaboration over contract negotiation</a:t>
            </a:r>
          </a:p>
          <a:p>
            <a:pPr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</a:pPr>
            <a:r>
              <a:rPr lang="en-US" b="0" i="0">
                <a:solidFill>
                  <a:srgbClr val="000000"/>
                </a:solidFill>
                <a:effectLst/>
              </a:rPr>
              <a:t>Responding to change over following a plan</a:t>
            </a:r>
            <a:endParaRPr lang="en-US">
              <a:solidFill>
                <a:srgbClr val="000000"/>
              </a:solidFill>
            </a:endParaRPr>
          </a:p>
        </p:txBody>
      </p:sp>
      <p:pic>
        <p:nvPicPr>
          <p:cNvPr id="13314" name="Picture 2" descr="Working Together- The Tree Swing Comic – DeVore Tech Today">
            <a:extLst>
              <a:ext uri="{FF2B5EF4-FFF2-40B4-BE49-F238E27FC236}">
                <a16:creationId xmlns:a16="http://schemas.microsoft.com/office/drawing/2014/main" id="{E7125F1A-E1D3-4CF7-ABC1-232E862434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354920" y="645106"/>
            <a:ext cx="2925618" cy="5247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66136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4A2DB-BAE6-464F-80B4-0D5A855E03D9}"/>
              </a:ext>
            </a:extLst>
          </p:cNvPr>
          <p:cNvSpPr txBox="1">
            <a:spLocks/>
          </p:cNvSpPr>
          <p:nvPr/>
        </p:nvSpPr>
        <p:spPr>
          <a:xfrm>
            <a:off x="105878" y="163630"/>
            <a:ext cx="12192000" cy="61601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Agile Manifesto – 12 Principles</a:t>
            </a:r>
            <a:endParaRPr lang="en-IN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A7EC8E-73C0-4598-A865-6B77101DBB0A}"/>
              </a:ext>
            </a:extLst>
          </p:cNvPr>
          <p:cNvSpPr txBox="1"/>
          <p:nvPr/>
        </p:nvSpPr>
        <p:spPr>
          <a:xfrm>
            <a:off x="914402" y="779647"/>
            <a:ext cx="4726004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Our highest priority is to satisfy the customer</a:t>
            </a:r>
          </a:p>
          <a:p>
            <a:pPr algn="ctr"/>
            <a:r>
              <a:rPr lang="en-US" sz="1600" b="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through early and continuous delivery</a:t>
            </a:r>
          </a:p>
          <a:p>
            <a:pPr algn="ctr"/>
            <a:r>
              <a:rPr lang="en-US" sz="1600" b="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of valuable software.</a:t>
            </a:r>
          </a:p>
          <a:p>
            <a:pPr algn="ctr"/>
            <a:endParaRPr lang="en-US" sz="1600" b="0" i="1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pPr algn="ctr"/>
            <a:r>
              <a:rPr lang="en-US" sz="1600" b="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Welcome changing requirements, even late in</a:t>
            </a:r>
          </a:p>
          <a:p>
            <a:pPr algn="ctr"/>
            <a:r>
              <a:rPr lang="en-US" sz="1600" b="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development. Agile processes harness change for</a:t>
            </a:r>
          </a:p>
          <a:p>
            <a:pPr algn="ctr"/>
            <a:r>
              <a:rPr lang="en-US" sz="1600" b="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the customer's competitive advantage.</a:t>
            </a:r>
          </a:p>
          <a:p>
            <a:pPr algn="ctr"/>
            <a:endParaRPr lang="en-US" sz="1600" b="0" i="1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pPr algn="ctr"/>
            <a:r>
              <a:rPr lang="en-US" sz="1600" b="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Deliver working software frequently, from a</a:t>
            </a:r>
          </a:p>
          <a:p>
            <a:pPr algn="ctr"/>
            <a:r>
              <a:rPr lang="en-US" sz="1600" b="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couple of weeks to a couple of months, with a</a:t>
            </a:r>
          </a:p>
          <a:p>
            <a:pPr algn="ctr"/>
            <a:r>
              <a:rPr lang="en-US" sz="1600" b="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preference to the shorter timescale.</a:t>
            </a:r>
          </a:p>
          <a:p>
            <a:pPr algn="ctr"/>
            <a:endParaRPr lang="en-US" sz="1600" b="0" i="1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pPr algn="ctr"/>
            <a:r>
              <a:rPr lang="en-US" sz="1600" b="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Business people and developers must work</a:t>
            </a:r>
          </a:p>
          <a:p>
            <a:pPr algn="ctr"/>
            <a:r>
              <a:rPr lang="en-US" sz="1600" b="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together daily throughout the project.</a:t>
            </a:r>
          </a:p>
          <a:p>
            <a:pPr algn="ctr"/>
            <a:endParaRPr lang="en-US" sz="1600" b="0" i="1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pPr algn="ctr"/>
            <a:r>
              <a:rPr lang="en-US" sz="1600" b="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Build projects around motivated individuals.</a:t>
            </a:r>
          </a:p>
          <a:p>
            <a:pPr algn="ctr"/>
            <a:r>
              <a:rPr lang="en-US" sz="1600" b="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Give them the environment and support they need,</a:t>
            </a:r>
          </a:p>
          <a:p>
            <a:pPr algn="ctr"/>
            <a:r>
              <a:rPr lang="en-US" sz="1600" b="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and trust them to get the job done.</a:t>
            </a:r>
          </a:p>
          <a:p>
            <a:pPr algn="ctr"/>
            <a:endParaRPr lang="en-US" sz="1600" b="0" i="1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pPr algn="ctr"/>
            <a:r>
              <a:rPr lang="en-US" sz="1600" b="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The most efficient and effective method of</a:t>
            </a:r>
          </a:p>
          <a:p>
            <a:pPr algn="ctr"/>
            <a:r>
              <a:rPr lang="en-US" sz="1600" b="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conveying information to and within a development</a:t>
            </a:r>
          </a:p>
          <a:p>
            <a:pPr algn="ctr"/>
            <a:r>
              <a:rPr lang="en-US" sz="1600" b="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team is face-to-face conversation.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F30B35-C31D-431D-A9E9-267F3959DA71}"/>
              </a:ext>
            </a:extLst>
          </p:cNvPr>
          <p:cNvSpPr txBox="1"/>
          <p:nvPr/>
        </p:nvSpPr>
        <p:spPr>
          <a:xfrm>
            <a:off x="6201878" y="924025"/>
            <a:ext cx="4726004" cy="47705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endParaRPr lang="en-US" sz="1600" b="0" i="1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pPr algn="ctr"/>
            <a:r>
              <a:rPr lang="en-US" sz="1600" b="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Working software is the primary measure of progress.</a:t>
            </a:r>
          </a:p>
          <a:p>
            <a:pPr algn="ctr"/>
            <a:endParaRPr lang="en-US" sz="1600" b="0" i="1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pPr algn="ctr"/>
            <a:r>
              <a:rPr lang="en-US" sz="1600" b="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Agile processes promote sustainable development.</a:t>
            </a:r>
          </a:p>
          <a:p>
            <a:pPr algn="ctr"/>
            <a:r>
              <a:rPr lang="en-US" sz="1600" b="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The sponsors, developers, and users should be able</a:t>
            </a:r>
          </a:p>
          <a:p>
            <a:pPr algn="ctr"/>
            <a:r>
              <a:rPr lang="en-US" sz="1600" b="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to maintain a constant pace indefinitely.</a:t>
            </a:r>
          </a:p>
          <a:p>
            <a:pPr algn="ctr"/>
            <a:endParaRPr lang="en-US" sz="1600" b="0" i="1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pPr algn="ctr"/>
            <a:r>
              <a:rPr lang="en-US" sz="1600" b="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Continuous attention to technical excellence</a:t>
            </a:r>
          </a:p>
          <a:p>
            <a:pPr algn="ctr"/>
            <a:r>
              <a:rPr lang="en-US" sz="1600" b="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and good design enhances agility.</a:t>
            </a:r>
          </a:p>
          <a:p>
            <a:pPr algn="ctr"/>
            <a:endParaRPr lang="en-US" sz="1600" b="0" i="1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pPr algn="ctr"/>
            <a:r>
              <a:rPr lang="en-US" sz="1600" b="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Simplicity--the art of maximizing the amount</a:t>
            </a:r>
          </a:p>
          <a:p>
            <a:pPr algn="ctr"/>
            <a:r>
              <a:rPr lang="en-US" sz="1600" b="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of work not done--is essential.</a:t>
            </a:r>
          </a:p>
          <a:p>
            <a:pPr algn="ctr"/>
            <a:endParaRPr lang="en-US" sz="1600" b="0" i="1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pPr algn="ctr"/>
            <a:r>
              <a:rPr lang="en-US" sz="1600" b="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The best architectures, requirements, and designs</a:t>
            </a:r>
          </a:p>
          <a:p>
            <a:pPr algn="ctr"/>
            <a:r>
              <a:rPr lang="en-US" sz="1600" b="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emerge from self-organizing teams.</a:t>
            </a:r>
          </a:p>
          <a:p>
            <a:pPr algn="ctr"/>
            <a:endParaRPr lang="en-US" sz="1600" b="0" i="1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pPr algn="ctr"/>
            <a:r>
              <a:rPr lang="en-US" sz="1600" b="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At regular intervals, the team reflects on how</a:t>
            </a:r>
          </a:p>
          <a:p>
            <a:pPr algn="ctr"/>
            <a:r>
              <a:rPr lang="en-US" sz="1600" b="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to become more effective, then tunes and adjusts</a:t>
            </a:r>
          </a:p>
          <a:p>
            <a:pPr algn="ctr"/>
            <a:r>
              <a:rPr lang="en-US" sz="1600" b="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its behavior accordingly.</a:t>
            </a:r>
            <a:endParaRPr lang="en-IN" sz="1400" i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34221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BAF63F-9D09-423F-8679-E3EFFD45F7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Scrum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7EF7C4-68BF-48D0-97D0-DF23FB74DE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962037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4A2DB-BAE6-464F-80B4-0D5A855E03D9}"/>
              </a:ext>
            </a:extLst>
          </p:cNvPr>
          <p:cNvSpPr txBox="1">
            <a:spLocks/>
          </p:cNvSpPr>
          <p:nvPr/>
        </p:nvSpPr>
        <p:spPr>
          <a:xfrm>
            <a:off x="105878" y="163630"/>
            <a:ext cx="12192000" cy="61601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Scrum – Process view</a:t>
            </a:r>
            <a:endParaRPr lang="en-IN" dirty="0">
              <a:solidFill>
                <a:schemeClr val="accent1"/>
              </a:solidFill>
            </a:endParaRPr>
          </a:p>
        </p:txBody>
      </p:sp>
      <p:pic>
        <p:nvPicPr>
          <p:cNvPr id="3076" name="Picture 4" descr="What is Scrum?">
            <a:extLst>
              <a:ext uri="{FF2B5EF4-FFF2-40B4-BE49-F238E27FC236}">
                <a16:creationId xmlns:a16="http://schemas.microsoft.com/office/drawing/2014/main" id="{D06C1E93-27DB-492B-82C3-7DCE4C36B9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97" b="5853"/>
          <a:stretch/>
        </p:blipFill>
        <p:spPr bwMode="auto">
          <a:xfrm>
            <a:off x="0" y="862444"/>
            <a:ext cx="12192000" cy="5257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75335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Mass Customization in Marketing: Definition, Benefits &amp;amp; Examples - Video &amp;amp;  Lesson Transcript | Study.com">
            <a:extLst>
              <a:ext uri="{FF2B5EF4-FFF2-40B4-BE49-F238E27FC236}">
                <a16:creationId xmlns:a16="http://schemas.microsoft.com/office/drawing/2014/main" id="{BCB242C0-E41A-45D7-8E83-E0B67A2CEC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23" b="9566"/>
          <a:stretch/>
        </p:blipFill>
        <p:spPr bwMode="auto">
          <a:xfrm>
            <a:off x="1614907" y="1756067"/>
            <a:ext cx="8962186" cy="4197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884A2DB-BAE6-464F-80B4-0D5A855E03D9}"/>
              </a:ext>
            </a:extLst>
          </p:cNvPr>
          <p:cNvSpPr txBox="1">
            <a:spLocks/>
          </p:cNvSpPr>
          <p:nvPr/>
        </p:nvSpPr>
        <p:spPr>
          <a:xfrm>
            <a:off x="105878" y="163630"/>
            <a:ext cx="12192000" cy="61601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Scrum</a:t>
            </a:r>
            <a:endParaRPr lang="en-IN" dirty="0">
              <a:solidFill>
                <a:schemeClr val="accent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93FF72D-3888-444B-B8A4-E57768A997CB}"/>
              </a:ext>
            </a:extLst>
          </p:cNvPr>
          <p:cNvSpPr txBox="1"/>
          <p:nvPr/>
        </p:nvSpPr>
        <p:spPr>
          <a:xfrm>
            <a:off x="1432156" y="835323"/>
            <a:ext cx="390363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chemeClr val="bg1">
                    <a:lumMod val="50000"/>
                  </a:schemeClr>
                </a:solidFill>
              </a:rPr>
              <a:t>Customize</a:t>
            </a:r>
            <a:endParaRPr lang="en-IN" sz="6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40746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4A2DB-BAE6-464F-80B4-0D5A855E03D9}"/>
              </a:ext>
            </a:extLst>
          </p:cNvPr>
          <p:cNvSpPr txBox="1">
            <a:spLocks/>
          </p:cNvSpPr>
          <p:nvPr/>
        </p:nvSpPr>
        <p:spPr>
          <a:xfrm>
            <a:off x="105878" y="163630"/>
            <a:ext cx="12192000" cy="61601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Scrum</a:t>
            </a:r>
            <a:endParaRPr lang="en-IN" dirty="0">
              <a:solidFill>
                <a:schemeClr val="accent1"/>
              </a:solidFill>
            </a:endParaRPr>
          </a:p>
        </p:txBody>
      </p:sp>
      <p:pic>
        <p:nvPicPr>
          <p:cNvPr id="3074" name="Picture 2" descr="Understanding Agile Scrum in 10 minutes • Tuleap">
            <a:extLst>
              <a:ext uri="{FF2B5EF4-FFF2-40B4-BE49-F238E27FC236}">
                <a16:creationId xmlns:a16="http://schemas.microsoft.com/office/drawing/2014/main" id="{22E4F89F-9310-44C0-B811-C17372C474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313" y="1010732"/>
            <a:ext cx="10231563" cy="4836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86D02D8-99F5-448E-9840-1CAB6A846710}"/>
              </a:ext>
            </a:extLst>
          </p:cNvPr>
          <p:cNvSpPr/>
          <p:nvPr/>
        </p:nvSpPr>
        <p:spPr>
          <a:xfrm>
            <a:off x="1371600" y="1330036"/>
            <a:ext cx="3117273" cy="4883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73661885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{9B123BDA-4CE9-4440-BEEC-7449C29971D0}tf10001069</Template>
  <TotalTime>356</TotalTime>
  <Words>607</Words>
  <Application>Microsoft Macintosh PowerPoint</Application>
  <PresentationFormat>Widescreen</PresentationFormat>
  <Paragraphs>176</Paragraphs>
  <Slides>27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Arial</vt:lpstr>
      <vt:lpstr>Calibri</vt:lpstr>
      <vt:lpstr>Century Gothic</vt:lpstr>
      <vt:lpstr>Times New Roman</vt:lpstr>
      <vt:lpstr>Wingdings 3</vt:lpstr>
      <vt:lpstr>Wisp</vt:lpstr>
      <vt:lpstr>SCRUM </vt:lpstr>
      <vt:lpstr>Waterfall</vt:lpstr>
      <vt:lpstr>Be Agile…</vt:lpstr>
      <vt:lpstr>PowerPoint Presentation</vt:lpstr>
      <vt:lpstr>PowerPoint Presentation</vt:lpstr>
      <vt:lpstr>Scrum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SCRUM </dc:title>
  <dc:creator>Praveen Nair</dc:creator>
  <cp:lastModifiedBy>Bhuvana Gokul</cp:lastModifiedBy>
  <cp:revision>14</cp:revision>
  <dcterms:created xsi:type="dcterms:W3CDTF">2021-11-23T14:39:31Z</dcterms:created>
  <dcterms:modified xsi:type="dcterms:W3CDTF">2025-05-21T05:35:42Z</dcterms:modified>
</cp:coreProperties>
</file>